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1879263" cy="82804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1" d="100"/>
          <a:sy n="61" d="100"/>
        </p:scale>
        <p:origin x="-614" y="-91"/>
      </p:cViewPr>
      <p:guideLst>
        <p:guide orient="horz" pos="2608"/>
        <p:guide pos="374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0945" y="1355149"/>
            <a:ext cx="10097374" cy="2882806"/>
          </a:xfrm>
        </p:spPr>
        <p:txBody>
          <a:bodyPr anchor="b"/>
          <a:lstStyle>
            <a:lvl1pPr algn="ctr">
              <a:defRPr sz="7244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4908" y="4349128"/>
            <a:ext cx="8909447" cy="1999179"/>
          </a:xfrm>
        </p:spPr>
        <p:txBody>
          <a:bodyPr/>
          <a:lstStyle>
            <a:lvl1pPr marL="0" indent="0" algn="ctr">
              <a:buNone/>
              <a:defRPr sz="2898"/>
            </a:lvl1pPr>
            <a:lvl2pPr marL="552023" indent="0" algn="ctr">
              <a:buNone/>
              <a:defRPr sz="2415"/>
            </a:lvl2pPr>
            <a:lvl3pPr marL="1104047" indent="0" algn="ctr">
              <a:buNone/>
              <a:defRPr sz="2173"/>
            </a:lvl3pPr>
            <a:lvl4pPr marL="1656070" indent="0" algn="ctr">
              <a:buNone/>
              <a:defRPr sz="1932"/>
            </a:lvl4pPr>
            <a:lvl5pPr marL="2208093" indent="0" algn="ctr">
              <a:buNone/>
              <a:defRPr sz="1932"/>
            </a:lvl5pPr>
            <a:lvl6pPr marL="2760116" indent="0" algn="ctr">
              <a:buNone/>
              <a:defRPr sz="1932"/>
            </a:lvl6pPr>
            <a:lvl7pPr marL="3312140" indent="0" algn="ctr">
              <a:buNone/>
              <a:defRPr sz="1932"/>
            </a:lvl7pPr>
            <a:lvl8pPr marL="3864163" indent="0" algn="ctr">
              <a:buNone/>
              <a:defRPr sz="1932"/>
            </a:lvl8pPr>
            <a:lvl9pPr marL="4416186" indent="0" algn="ctr">
              <a:buNone/>
              <a:defRPr sz="1932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4AB9-236E-4A3D-8614-10605BE7451E}" type="datetimeFigureOut">
              <a:rPr lang="ru-RU" smtClean="0"/>
              <a:t>23.07.2021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65C4F-764F-42DA-8D13-248552968F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1478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4AB9-236E-4A3D-8614-10605BE7451E}" type="datetimeFigureOut">
              <a:rPr lang="ru-RU" smtClean="0"/>
              <a:t>23.07.2021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65C4F-764F-42DA-8D13-248552968F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4943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01098" y="440855"/>
            <a:ext cx="2561466" cy="7017256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6700" y="440855"/>
            <a:ext cx="7535907" cy="701725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4AB9-236E-4A3D-8614-10605BE7451E}" type="datetimeFigureOut">
              <a:rPr lang="ru-RU" smtClean="0"/>
              <a:t>23.07.2021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65C4F-764F-42DA-8D13-248552968F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275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4AB9-236E-4A3D-8614-10605BE7451E}" type="datetimeFigureOut">
              <a:rPr lang="ru-RU" smtClean="0"/>
              <a:t>23.07.2021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65C4F-764F-42DA-8D13-248552968F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267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513" y="2064352"/>
            <a:ext cx="10245864" cy="3444416"/>
          </a:xfrm>
        </p:spPr>
        <p:txBody>
          <a:bodyPr anchor="b"/>
          <a:lstStyle>
            <a:lvl1pPr>
              <a:defRPr sz="7244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513" y="5541353"/>
            <a:ext cx="10245864" cy="1811337"/>
          </a:xfrm>
        </p:spPr>
        <p:txBody>
          <a:bodyPr/>
          <a:lstStyle>
            <a:lvl1pPr marL="0" indent="0">
              <a:buNone/>
              <a:defRPr sz="2898">
                <a:solidFill>
                  <a:schemeClr val="tx1"/>
                </a:solidFill>
              </a:defRPr>
            </a:lvl1pPr>
            <a:lvl2pPr marL="552023" indent="0">
              <a:buNone/>
              <a:defRPr sz="2415">
                <a:solidFill>
                  <a:schemeClr val="tx1">
                    <a:tint val="75000"/>
                  </a:schemeClr>
                </a:solidFill>
              </a:defRPr>
            </a:lvl2pPr>
            <a:lvl3pPr marL="1104047" indent="0">
              <a:buNone/>
              <a:defRPr sz="2173">
                <a:solidFill>
                  <a:schemeClr val="tx1">
                    <a:tint val="75000"/>
                  </a:schemeClr>
                </a:solidFill>
              </a:defRPr>
            </a:lvl3pPr>
            <a:lvl4pPr marL="1656070" indent="0">
              <a:buNone/>
              <a:defRPr sz="1932">
                <a:solidFill>
                  <a:schemeClr val="tx1">
                    <a:tint val="75000"/>
                  </a:schemeClr>
                </a:solidFill>
              </a:defRPr>
            </a:lvl4pPr>
            <a:lvl5pPr marL="2208093" indent="0">
              <a:buNone/>
              <a:defRPr sz="1932">
                <a:solidFill>
                  <a:schemeClr val="tx1">
                    <a:tint val="75000"/>
                  </a:schemeClr>
                </a:solidFill>
              </a:defRPr>
            </a:lvl5pPr>
            <a:lvl6pPr marL="2760116" indent="0">
              <a:buNone/>
              <a:defRPr sz="1932">
                <a:solidFill>
                  <a:schemeClr val="tx1">
                    <a:tint val="75000"/>
                  </a:schemeClr>
                </a:solidFill>
              </a:defRPr>
            </a:lvl6pPr>
            <a:lvl7pPr marL="3312140" indent="0">
              <a:buNone/>
              <a:defRPr sz="1932">
                <a:solidFill>
                  <a:schemeClr val="tx1">
                    <a:tint val="75000"/>
                  </a:schemeClr>
                </a:solidFill>
              </a:defRPr>
            </a:lvl7pPr>
            <a:lvl8pPr marL="3864163" indent="0">
              <a:buNone/>
              <a:defRPr sz="1932">
                <a:solidFill>
                  <a:schemeClr val="tx1">
                    <a:tint val="75000"/>
                  </a:schemeClr>
                </a:solidFill>
              </a:defRPr>
            </a:lvl8pPr>
            <a:lvl9pPr marL="4416186" indent="0">
              <a:buNone/>
              <a:defRPr sz="19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4AB9-236E-4A3D-8614-10605BE7451E}" type="datetimeFigureOut">
              <a:rPr lang="ru-RU" smtClean="0"/>
              <a:t>23.07.2021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65C4F-764F-42DA-8D13-248552968F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8672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6699" y="2204273"/>
            <a:ext cx="5048687" cy="52538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3877" y="2204273"/>
            <a:ext cx="5048687" cy="52538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4AB9-236E-4A3D-8614-10605BE7451E}" type="datetimeFigureOut">
              <a:rPr lang="ru-RU" smtClean="0"/>
              <a:t>23.07.2021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65C4F-764F-42DA-8D13-248552968F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1915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247" y="440856"/>
            <a:ext cx="10245864" cy="160049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8248" y="2029849"/>
            <a:ext cx="5025484" cy="994797"/>
          </a:xfrm>
        </p:spPr>
        <p:txBody>
          <a:bodyPr anchor="b"/>
          <a:lstStyle>
            <a:lvl1pPr marL="0" indent="0">
              <a:buNone/>
              <a:defRPr sz="2898" b="1"/>
            </a:lvl1pPr>
            <a:lvl2pPr marL="552023" indent="0">
              <a:buNone/>
              <a:defRPr sz="2415" b="1"/>
            </a:lvl2pPr>
            <a:lvl3pPr marL="1104047" indent="0">
              <a:buNone/>
              <a:defRPr sz="2173" b="1"/>
            </a:lvl3pPr>
            <a:lvl4pPr marL="1656070" indent="0">
              <a:buNone/>
              <a:defRPr sz="1932" b="1"/>
            </a:lvl4pPr>
            <a:lvl5pPr marL="2208093" indent="0">
              <a:buNone/>
              <a:defRPr sz="1932" b="1"/>
            </a:lvl5pPr>
            <a:lvl6pPr marL="2760116" indent="0">
              <a:buNone/>
              <a:defRPr sz="1932" b="1"/>
            </a:lvl6pPr>
            <a:lvl7pPr marL="3312140" indent="0">
              <a:buNone/>
              <a:defRPr sz="1932" b="1"/>
            </a:lvl7pPr>
            <a:lvl8pPr marL="3864163" indent="0">
              <a:buNone/>
              <a:defRPr sz="1932" b="1"/>
            </a:lvl8pPr>
            <a:lvl9pPr marL="4416186" indent="0">
              <a:buNone/>
              <a:defRPr sz="1932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8248" y="3024646"/>
            <a:ext cx="5025484" cy="44487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13878" y="2029849"/>
            <a:ext cx="5050234" cy="994797"/>
          </a:xfrm>
        </p:spPr>
        <p:txBody>
          <a:bodyPr anchor="b"/>
          <a:lstStyle>
            <a:lvl1pPr marL="0" indent="0">
              <a:buNone/>
              <a:defRPr sz="2898" b="1"/>
            </a:lvl1pPr>
            <a:lvl2pPr marL="552023" indent="0">
              <a:buNone/>
              <a:defRPr sz="2415" b="1"/>
            </a:lvl2pPr>
            <a:lvl3pPr marL="1104047" indent="0">
              <a:buNone/>
              <a:defRPr sz="2173" b="1"/>
            </a:lvl3pPr>
            <a:lvl4pPr marL="1656070" indent="0">
              <a:buNone/>
              <a:defRPr sz="1932" b="1"/>
            </a:lvl4pPr>
            <a:lvl5pPr marL="2208093" indent="0">
              <a:buNone/>
              <a:defRPr sz="1932" b="1"/>
            </a:lvl5pPr>
            <a:lvl6pPr marL="2760116" indent="0">
              <a:buNone/>
              <a:defRPr sz="1932" b="1"/>
            </a:lvl6pPr>
            <a:lvl7pPr marL="3312140" indent="0">
              <a:buNone/>
              <a:defRPr sz="1932" b="1"/>
            </a:lvl7pPr>
            <a:lvl8pPr marL="3864163" indent="0">
              <a:buNone/>
              <a:defRPr sz="1932" b="1"/>
            </a:lvl8pPr>
            <a:lvl9pPr marL="4416186" indent="0">
              <a:buNone/>
              <a:defRPr sz="1932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13878" y="3024646"/>
            <a:ext cx="5050234" cy="44487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4AB9-236E-4A3D-8614-10605BE7451E}" type="datetimeFigureOut">
              <a:rPr lang="ru-RU" smtClean="0"/>
              <a:t>23.07.2021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65C4F-764F-42DA-8D13-248552968F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285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4AB9-236E-4A3D-8614-10605BE7451E}" type="datetimeFigureOut">
              <a:rPr lang="ru-RU" smtClean="0"/>
              <a:t>23.07.2021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65C4F-764F-42DA-8D13-248552968F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7039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4AB9-236E-4A3D-8614-10605BE7451E}" type="datetimeFigureOut">
              <a:rPr lang="ru-RU" smtClean="0"/>
              <a:t>23.07.2021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65C4F-764F-42DA-8D13-248552968F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0290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246" y="552027"/>
            <a:ext cx="3831372" cy="1932093"/>
          </a:xfrm>
        </p:spPr>
        <p:txBody>
          <a:bodyPr anchor="b"/>
          <a:lstStyle>
            <a:lvl1pPr>
              <a:defRPr sz="3864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0234" y="1192226"/>
            <a:ext cx="6013877" cy="5884451"/>
          </a:xfrm>
        </p:spPr>
        <p:txBody>
          <a:bodyPr/>
          <a:lstStyle>
            <a:lvl1pPr>
              <a:defRPr sz="3864"/>
            </a:lvl1pPr>
            <a:lvl2pPr>
              <a:defRPr sz="3381"/>
            </a:lvl2pPr>
            <a:lvl3pPr>
              <a:defRPr sz="2898"/>
            </a:lvl3pPr>
            <a:lvl4pPr>
              <a:defRPr sz="2415"/>
            </a:lvl4pPr>
            <a:lvl5pPr>
              <a:defRPr sz="2415"/>
            </a:lvl5pPr>
            <a:lvl6pPr>
              <a:defRPr sz="2415"/>
            </a:lvl6pPr>
            <a:lvl7pPr>
              <a:defRPr sz="2415"/>
            </a:lvl7pPr>
            <a:lvl8pPr>
              <a:defRPr sz="2415"/>
            </a:lvl8pPr>
            <a:lvl9pPr>
              <a:defRPr sz="2415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8246" y="2484120"/>
            <a:ext cx="3831372" cy="4602140"/>
          </a:xfrm>
        </p:spPr>
        <p:txBody>
          <a:bodyPr/>
          <a:lstStyle>
            <a:lvl1pPr marL="0" indent="0">
              <a:buNone/>
              <a:defRPr sz="1932"/>
            </a:lvl1pPr>
            <a:lvl2pPr marL="552023" indent="0">
              <a:buNone/>
              <a:defRPr sz="1690"/>
            </a:lvl2pPr>
            <a:lvl3pPr marL="1104047" indent="0">
              <a:buNone/>
              <a:defRPr sz="1449"/>
            </a:lvl3pPr>
            <a:lvl4pPr marL="1656070" indent="0">
              <a:buNone/>
              <a:defRPr sz="1207"/>
            </a:lvl4pPr>
            <a:lvl5pPr marL="2208093" indent="0">
              <a:buNone/>
              <a:defRPr sz="1207"/>
            </a:lvl5pPr>
            <a:lvl6pPr marL="2760116" indent="0">
              <a:buNone/>
              <a:defRPr sz="1207"/>
            </a:lvl6pPr>
            <a:lvl7pPr marL="3312140" indent="0">
              <a:buNone/>
              <a:defRPr sz="1207"/>
            </a:lvl7pPr>
            <a:lvl8pPr marL="3864163" indent="0">
              <a:buNone/>
              <a:defRPr sz="1207"/>
            </a:lvl8pPr>
            <a:lvl9pPr marL="4416186" indent="0">
              <a:buNone/>
              <a:defRPr sz="1207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4AB9-236E-4A3D-8614-10605BE7451E}" type="datetimeFigureOut">
              <a:rPr lang="ru-RU" smtClean="0"/>
              <a:t>23.07.2021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65C4F-764F-42DA-8D13-248552968F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895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246" y="552027"/>
            <a:ext cx="3831372" cy="1932093"/>
          </a:xfrm>
        </p:spPr>
        <p:txBody>
          <a:bodyPr anchor="b"/>
          <a:lstStyle>
            <a:lvl1pPr>
              <a:defRPr sz="3864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50234" y="1192226"/>
            <a:ext cx="6013877" cy="5884451"/>
          </a:xfrm>
        </p:spPr>
        <p:txBody>
          <a:bodyPr anchor="t"/>
          <a:lstStyle>
            <a:lvl1pPr marL="0" indent="0">
              <a:buNone/>
              <a:defRPr sz="3864"/>
            </a:lvl1pPr>
            <a:lvl2pPr marL="552023" indent="0">
              <a:buNone/>
              <a:defRPr sz="3381"/>
            </a:lvl2pPr>
            <a:lvl3pPr marL="1104047" indent="0">
              <a:buNone/>
              <a:defRPr sz="2898"/>
            </a:lvl3pPr>
            <a:lvl4pPr marL="1656070" indent="0">
              <a:buNone/>
              <a:defRPr sz="2415"/>
            </a:lvl4pPr>
            <a:lvl5pPr marL="2208093" indent="0">
              <a:buNone/>
              <a:defRPr sz="2415"/>
            </a:lvl5pPr>
            <a:lvl6pPr marL="2760116" indent="0">
              <a:buNone/>
              <a:defRPr sz="2415"/>
            </a:lvl6pPr>
            <a:lvl7pPr marL="3312140" indent="0">
              <a:buNone/>
              <a:defRPr sz="2415"/>
            </a:lvl7pPr>
            <a:lvl8pPr marL="3864163" indent="0">
              <a:buNone/>
              <a:defRPr sz="2415"/>
            </a:lvl8pPr>
            <a:lvl9pPr marL="4416186" indent="0">
              <a:buNone/>
              <a:defRPr sz="2415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8246" y="2484120"/>
            <a:ext cx="3831372" cy="4602140"/>
          </a:xfrm>
        </p:spPr>
        <p:txBody>
          <a:bodyPr/>
          <a:lstStyle>
            <a:lvl1pPr marL="0" indent="0">
              <a:buNone/>
              <a:defRPr sz="1932"/>
            </a:lvl1pPr>
            <a:lvl2pPr marL="552023" indent="0">
              <a:buNone/>
              <a:defRPr sz="1690"/>
            </a:lvl2pPr>
            <a:lvl3pPr marL="1104047" indent="0">
              <a:buNone/>
              <a:defRPr sz="1449"/>
            </a:lvl3pPr>
            <a:lvl4pPr marL="1656070" indent="0">
              <a:buNone/>
              <a:defRPr sz="1207"/>
            </a:lvl4pPr>
            <a:lvl5pPr marL="2208093" indent="0">
              <a:buNone/>
              <a:defRPr sz="1207"/>
            </a:lvl5pPr>
            <a:lvl6pPr marL="2760116" indent="0">
              <a:buNone/>
              <a:defRPr sz="1207"/>
            </a:lvl6pPr>
            <a:lvl7pPr marL="3312140" indent="0">
              <a:buNone/>
              <a:defRPr sz="1207"/>
            </a:lvl7pPr>
            <a:lvl8pPr marL="3864163" indent="0">
              <a:buNone/>
              <a:defRPr sz="1207"/>
            </a:lvl8pPr>
            <a:lvl9pPr marL="4416186" indent="0">
              <a:buNone/>
              <a:defRPr sz="1207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84AB9-236E-4A3D-8614-10605BE7451E}" type="datetimeFigureOut">
              <a:rPr lang="ru-RU" smtClean="0"/>
              <a:t>23.07.2021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65C4F-764F-42DA-8D13-248552968F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214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6700" y="440856"/>
            <a:ext cx="10245864" cy="16004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6700" y="2204273"/>
            <a:ext cx="10245864" cy="52538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6699" y="7674706"/>
            <a:ext cx="2672834" cy="4408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A84AB9-236E-4A3D-8614-10605BE7451E}" type="datetimeFigureOut">
              <a:rPr lang="ru-RU" smtClean="0"/>
              <a:t>23.07.2021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35006" y="7674706"/>
            <a:ext cx="4009251" cy="4408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9730" y="7674706"/>
            <a:ext cx="2672834" cy="4408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65C4F-764F-42DA-8D13-248552968F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0982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104047" rtl="0" eaLnBrk="1" latinLnBrk="0" hangingPunct="1">
        <a:lnSpc>
          <a:spcPct val="90000"/>
        </a:lnSpc>
        <a:spcBef>
          <a:spcPct val="0"/>
        </a:spcBef>
        <a:buNone/>
        <a:defRPr sz="53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6012" indent="-276012" algn="l" defTabSz="1104047" rtl="0" eaLnBrk="1" latinLnBrk="0" hangingPunct="1">
        <a:lnSpc>
          <a:spcPct val="90000"/>
        </a:lnSpc>
        <a:spcBef>
          <a:spcPts val="1207"/>
        </a:spcBef>
        <a:buFont typeface="Arial" panose="020B0604020202020204" pitchFamily="34" charset="0"/>
        <a:buChar char="•"/>
        <a:defRPr sz="3381" kern="1200">
          <a:solidFill>
            <a:schemeClr val="tx1"/>
          </a:solidFill>
          <a:latin typeface="+mn-lt"/>
          <a:ea typeface="+mn-ea"/>
          <a:cs typeface="+mn-cs"/>
        </a:defRPr>
      </a:lvl1pPr>
      <a:lvl2pPr marL="828035" indent="-276012" algn="l" defTabSz="1104047" rtl="0" eaLnBrk="1" latinLnBrk="0" hangingPunct="1">
        <a:lnSpc>
          <a:spcPct val="90000"/>
        </a:lnSpc>
        <a:spcBef>
          <a:spcPts val="604"/>
        </a:spcBef>
        <a:buFont typeface="Arial" panose="020B0604020202020204" pitchFamily="34" charset="0"/>
        <a:buChar char="•"/>
        <a:defRPr sz="2898" kern="1200">
          <a:solidFill>
            <a:schemeClr val="tx1"/>
          </a:solidFill>
          <a:latin typeface="+mn-lt"/>
          <a:ea typeface="+mn-ea"/>
          <a:cs typeface="+mn-cs"/>
        </a:defRPr>
      </a:lvl2pPr>
      <a:lvl3pPr marL="1380058" indent="-276012" algn="l" defTabSz="1104047" rtl="0" eaLnBrk="1" latinLnBrk="0" hangingPunct="1">
        <a:lnSpc>
          <a:spcPct val="90000"/>
        </a:lnSpc>
        <a:spcBef>
          <a:spcPts val="604"/>
        </a:spcBef>
        <a:buFont typeface="Arial" panose="020B0604020202020204" pitchFamily="34" charset="0"/>
        <a:buChar char="•"/>
        <a:defRPr sz="2415" kern="1200">
          <a:solidFill>
            <a:schemeClr val="tx1"/>
          </a:solidFill>
          <a:latin typeface="+mn-lt"/>
          <a:ea typeface="+mn-ea"/>
          <a:cs typeface="+mn-cs"/>
        </a:defRPr>
      </a:lvl3pPr>
      <a:lvl4pPr marL="1932081" indent="-276012" algn="l" defTabSz="1104047" rtl="0" eaLnBrk="1" latinLnBrk="0" hangingPunct="1">
        <a:lnSpc>
          <a:spcPct val="90000"/>
        </a:lnSpc>
        <a:spcBef>
          <a:spcPts val="604"/>
        </a:spcBef>
        <a:buFont typeface="Arial" panose="020B0604020202020204" pitchFamily="34" charset="0"/>
        <a:buChar char="•"/>
        <a:defRPr sz="2173" kern="1200">
          <a:solidFill>
            <a:schemeClr val="tx1"/>
          </a:solidFill>
          <a:latin typeface="+mn-lt"/>
          <a:ea typeface="+mn-ea"/>
          <a:cs typeface="+mn-cs"/>
        </a:defRPr>
      </a:lvl4pPr>
      <a:lvl5pPr marL="2484105" indent="-276012" algn="l" defTabSz="1104047" rtl="0" eaLnBrk="1" latinLnBrk="0" hangingPunct="1">
        <a:lnSpc>
          <a:spcPct val="90000"/>
        </a:lnSpc>
        <a:spcBef>
          <a:spcPts val="604"/>
        </a:spcBef>
        <a:buFont typeface="Arial" panose="020B0604020202020204" pitchFamily="34" charset="0"/>
        <a:buChar char="•"/>
        <a:defRPr sz="2173" kern="1200">
          <a:solidFill>
            <a:schemeClr val="tx1"/>
          </a:solidFill>
          <a:latin typeface="+mn-lt"/>
          <a:ea typeface="+mn-ea"/>
          <a:cs typeface="+mn-cs"/>
        </a:defRPr>
      </a:lvl5pPr>
      <a:lvl6pPr marL="3036128" indent="-276012" algn="l" defTabSz="1104047" rtl="0" eaLnBrk="1" latinLnBrk="0" hangingPunct="1">
        <a:lnSpc>
          <a:spcPct val="90000"/>
        </a:lnSpc>
        <a:spcBef>
          <a:spcPts val="604"/>
        </a:spcBef>
        <a:buFont typeface="Arial" panose="020B0604020202020204" pitchFamily="34" charset="0"/>
        <a:buChar char="•"/>
        <a:defRPr sz="2173" kern="1200">
          <a:solidFill>
            <a:schemeClr val="tx1"/>
          </a:solidFill>
          <a:latin typeface="+mn-lt"/>
          <a:ea typeface="+mn-ea"/>
          <a:cs typeface="+mn-cs"/>
        </a:defRPr>
      </a:lvl6pPr>
      <a:lvl7pPr marL="3588151" indent="-276012" algn="l" defTabSz="1104047" rtl="0" eaLnBrk="1" latinLnBrk="0" hangingPunct="1">
        <a:lnSpc>
          <a:spcPct val="90000"/>
        </a:lnSpc>
        <a:spcBef>
          <a:spcPts val="604"/>
        </a:spcBef>
        <a:buFont typeface="Arial" panose="020B0604020202020204" pitchFamily="34" charset="0"/>
        <a:buChar char="•"/>
        <a:defRPr sz="2173" kern="1200">
          <a:solidFill>
            <a:schemeClr val="tx1"/>
          </a:solidFill>
          <a:latin typeface="+mn-lt"/>
          <a:ea typeface="+mn-ea"/>
          <a:cs typeface="+mn-cs"/>
        </a:defRPr>
      </a:lvl7pPr>
      <a:lvl8pPr marL="4140175" indent="-276012" algn="l" defTabSz="1104047" rtl="0" eaLnBrk="1" latinLnBrk="0" hangingPunct="1">
        <a:lnSpc>
          <a:spcPct val="90000"/>
        </a:lnSpc>
        <a:spcBef>
          <a:spcPts val="604"/>
        </a:spcBef>
        <a:buFont typeface="Arial" panose="020B0604020202020204" pitchFamily="34" charset="0"/>
        <a:buChar char="•"/>
        <a:defRPr sz="2173" kern="1200">
          <a:solidFill>
            <a:schemeClr val="tx1"/>
          </a:solidFill>
          <a:latin typeface="+mn-lt"/>
          <a:ea typeface="+mn-ea"/>
          <a:cs typeface="+mn-cs"/>
        </a:defRPr>
      </a:lvl8pPr>
      <a:lvl9pPr marL="4692198" indent="-276012" algn="l" defTabSz="1104047" rtl="0" eaLnBrk="1" latinLnBrk="0" hangingPunct="1">
        <a:lnSpc>
          <a:spcPct val="90000"/>
        </a:lnSpc>
        <a:spcBef>
          <a:spcPts val="604"/>
        </a:spcBef>
        <a:buFont typeface="Arial" panose="020B0604020202020204" pitchFamily="34" charset="0"/>
        <a:buChar char="•"/>
        <a:defRPr sz="217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04047" rtl="0" eaLnBrk="1" latinLnBrk="0" hangingPunct="1">
        <a:defRPr sz="2173" kern="1200">
          <a:solidFill>
            <a:schemeClr val="tx1"/>
          </a:solidFill>
          <a:latin typeface="+mn-lt"/>
          <a:ea typeface="+mn-ea"/>
          <a:cs typeface="+mn-cs"/>
        </a:defRPr>
      </a:lvl1pPr>
      <a:lvl2pPr marL="552023" algn="l" defTabSz="1104047" rtl="0" eaLnBrk="1" latinLnBrk="0" hangingPunct="1">
        <a:defRPr sz="2173" kern="1200">
          <a:solidFill>
            <a:schemeClr val="tx1"/>
          </a:solidFill>
          <a:latin typeface="+mn-lt"/>
          <a:ea typeface="+mn-ea"/>
          <a:cs typeface="+mn-cs"/>
        </a:defRPr>
      </a:lvl2pPr>
      <a:lvl3pPr marL="1104047" algn="l" defTabSz="1104047" rtl="0" eaLnBrk="1" latinLnBrk="0" hangingPunct="1">
        <a:defRPr sz="2173" kern="1200">
          <a:solidFill>
            <a:schemeClr val="tx1"/>
          </a:solidFill>
          <a:latin typeface="+mn-lt"/>
          <a:ea typeface="+mn-ea"/>
          <a:cs typeface="+mn-cs"/>
        </a:defRPr>
      </a:lvl3pPr>
      <a:lvl4pPr marL="1656070" algn="l" defTabSz="1104047" rtl="0" eaLnBrk="1" latinLnBrk="0" hangingPunct="1">
        <a:defRPr sz="2173" kern="1200">
          <a:solidFill>
            <a:schemeClr val="tx1"/>
          </a:solidFill>
          <a:latin typeface="+mn-lt"/>
          <a:ea typeface="+mn-ea"/>
          <a:cs typeface="+mn-cs"/>
        </a:defRPr>
      </a:lvl4pPr>
      <a:lvl5pPr marL="2208093" algn="l" defTabSz="1104047" rtl="0" eaLnBrk="1" latinLnBrk="0" hangingPunct="1">
        <a:defRPr sz="2173" kern="1200">
          <a:solidFill>
            <a:schemeClr val="tx1"/>
          </a:solidFill>
          <a:latin typeface="+mn-lt"/>
          <a:ea typeface="+mn-ea"/>
          <a:cs typeface="+mn-cs"/>
        </a:defRPr>
      </a:lvl5pPr>
      <a:lvl6pPr marL="2760116" algn="l" defTabSz="1104047" rtl="0" eaLnBrk="1" latinLnBrk="0" hangingPunct="1">
        <a:defRPr sz="2173" kern="1200">
          <a:solidFill>
            <a:schemeClr val="tx1"/>
          </a:solidFill>
          <a:latin typeface="+mn-lt"/>
          <a:ea typeface="+mn-ea"/>
          <a:cs typeface="+mn-cs"/>
        </a:defRPr>
      </a:lvl6pPr>
      <a:lvl7pPr marL="3312140" algn="l" defTabSz="1104047" rtl="0" eaLnBrk="1" latinLnBrk="0" hangingPunct="1">
        <a:defRPr sz="2173" kern="1200">
          <a:solidFill>
            <a:schemeClr val="tx1"/>
          </a:solidFill>
          <a:latin typeface="+mn-lt"/>
          <a:ea typeface="+mn-ea"/>
          <a:cs typeface="+mn-cs"/>
        </a:defRPr>
      </a:lvl7pPr>
      <a:lvl8pPr marL="3864163" algn="l" defTabSz="1104047" rtl="0" eaLnBrk="1" latinLnBrk="0" hangingPunct="1">
        <a:defRPr sz="2173" kern="1200">
          <a:solidFill>
            <a:schemeClr val="tx1"/>
          </a:solidFill>
          <a:latin typeface="+mn-lt"/>
          <a:ea typeface="+mn-ea"/>
          <a:cs typeface="+mn-cs"/>
        </a:defRPr>
      </a:lvl8pPr>
      <a:lvl9pPr marL="4416186" algn="l" defTabSz="1104047" rtl="0" eaLnBrk="1" latinLnBrk="0" hangingPunct="1">
        <a:defRPr sz="217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Рисунок 3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29" r="6019"/>
          <a:stretch/>
        </p:blipFill>
        <p:spPr>
          <a:xfrm flipH="1">
            <a:off x="-10274" y="-1"/>
            <a:ext cx="11887200" cy="828040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3960000" cy="8280400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960000" y="0"/>
            <a:ext cx="3960000" cy="8280400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919263" y="0"/>
            <a:ext cx="3960000" cy="8280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2"/>
          <p:cNvPicPr preferRelativeResize="0"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1" r="1" b="-90"/>
          <a:stretch/>
        </p:blipFill>
        <p:spPr bwMode="auto">
          <a:xfrm>
            <a:off x="7925128" y="56569"/>
            <a:ext cx="1247214" cy="110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683275" y="179505"/>
            <a:ext cx="205297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b="1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АРМИЯ РОССИИ</a:t>
            </a:r>
            <a:endParaRPr lang="ru-RU" b="1" i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03145" y="4757941"/>
            <a:ext cx="3960001" cy="15234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 extrusionH="57150">
              <a:bevelT w="12700" h="6350" prst="coolSlant"/>
            </a:sp3d>
          </a:bodyPr>
          <a:lstStyle/>
          <a:p>
            <a:pPr algn="ctr"/>
            <a:r>
              <a:rPr lang="ru-RU" sz="3300" dirty="0">
                <a:ln w="3175">
                  <a:gradFill>
                    <a:gsLst>
                      <a:gs pos="0">
                        <a:srgbClr val="374F63">
                          <a:lumMod val="41000"/>
                          <a:lumOff val="59000"/>
                        </a:srgbClr>
                      </a:gs>
                      <a:gs pos="100000">
                        <a:srgbClr val="374F63">
                          <a:lumMod val="29000"/>
                        </a:srgbClr>
                      </a:gs>
                    </a:gsLst>
                    <a:lin ang="5400000" scaled="1"/>
                  </a:gradFill>
                </a:ln>
                <a:gradFill flip="none" rotWithShape="1">
                  <a:gsLst>
                    <a:gs pos="0">
                      <a:prstClr val="white">
                        <a:lumMod val="85000"/>
                      </a:prstClr>
                    </a:gs>
                    <a:gs pos="50000">
                      <a:prstClr val="white">
                        <a:lumMod val="95000"/>
                      </a:prstClr>
                    </a:gs>
                    <a:gs pos="100000">
                      <a:prstClr val="white">
                        <a:shade val="100000"/>
                        <a:satMod val="115000"/>
                      </a:prstClr>
                    </a:gs>
                  </a:gsLst>
                  <a:lin ang="16200000" scaled="1"/>
                  <a:tileRect/>
                </a:gradFill>
                <a:effectLst>
                  <a:outerShdw blurRad="50800" dist="38100" dir="2700000" algn="tl" rotWithShape="0">
                    <a:prstClr val="black">
                      <a:alpha val="68000"/>
                    </a:prstClr>
                  </a:outerShdw>
                </a:effectLst>
                <a:latin typeface="Impact" panose="020B0806030902050204" pitchFamily="34" charset="0"/>
                <a:cs typeface="Arial" pitchFamily="34" charset="0"/>
              </a:rPr>
              <a:t>СЛУЖБА В РЕЗЕРВЕ ВООРУЖЕННЫХ СИЛ – ТВОЙ ВЫБОР!</a:t>
            </a:r>
          </a:p>
        </p:txBody>
      </p:sp>
      <p:sp>
        <p:nvSpPr>
          <p:cNvPr id="10" name="Параллелограмм 9"/>
          <p:cNvSpPr/>
          <p:nvPr/>
        </p:nvSpPr>
        <p:spPr>
          <a:xfrm>
            <a:off x="7953853" y="7545307"/>
            <a:ext cx="4274050" cy="626723"/>
          </a:xfrm>
          <a:prstGeom prst="parallelogram">
            <a:avLst>
              <a:gd name="adj" fmla="val 5286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араллелограмм 10"/>
          <p:cNvSpPr/>
          <p:nvPr/>
        </p:nvSpPr>
        <p:spPr>
          <a:xfrm>
            <a:off x="8268640" y="7089938"/>
            <a:ext cx="4274050" cy="626723"/>
          </a:xfrm>
          <a:prstGeom prst="parallelogram">
            <a:avLst>
              <a:gd name="adj" fmla="val 478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араллелограмм 11"/>
          <p:cNvSpPr/>
          <p:nvPr/>
        </p:nvSpPr>
        <p:spPr>
          <a:xfrm>
            <a:off x="8596127" y="6552043"/>
            <a:ext cx="4274050" cy="626723"/>
          </a:xfrm>
          <a:prstGeom prst="parallelogram">
            <a:avLst>
              <a:gd name="adj" fmla="val 4172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8278391" y="7267595"/>
            <a:ext cx="276615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www.reserv.mil.ru</a:t>
            </a:r>
            <a:endParaRPr lang="ru-RU" sz="24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046220" y="705063"/>
            <a:ext cx="3777877" cy="62478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ru-RU" sz="1400" b="1" dirty="0">
                <a:solidFill>
                  <a:srgbClr val="005CAA"/>
                </a:solidFill>
                <a:latin typeface="MyriadPro-Bold"/>
              </a:rPr>
              <a:t>1. </a:t>
            </a:r>
            <a:r>
              <a:rPr lang="ru-RU" sz="1400" dirty="0">
                <a:solidFill>
                  <a:srgbClr val="000000"/>
                </a:solidFill>
                <a:latin typeface="MyriadPro-Regular"/>
              </a:rPr>
              <a:t>Фотография анфас размером 9х12 см</a:t>
            </a:r>
          </a:p>
          <a:p>
            <a:r>
              <a:rPr lang="ru-RU" sz="1400" dirty="0">
                <a:solidFill>
                  <a:srgbClr val="000000"/>
                </a:solidFill>
                <a:latin typeface="MyriadPro-Regular"/>
              </a:rPr>
              <a:t>(на обороте фотографии чернилами </a:t>
            </a:r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указывается</a:t>
            </a:r>
            <a:r>
              <a:rPr lang="en-US" sz="1400" dirty="0" smtClean="0">
                <a:solidFill>
                  <a:srgbClr val="000000"/>
                </a:solidFill>
                <a:latin typeface="MyriadPro-Regular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фамилия</a:t>
            </a:r>
            <a:r>
              <a:rPr lang="ru-RU" sz="1400" dirty="0">
                <a:solidFill>
                  <a:srgbClr val="000000"/>
                </a:solidFill>
                <a:latin typeface="MyriadPro-Regular"/>
              </a:rPr>
              <a:t>, имя, отчество и дата фотографирования</a:t>
            </a:r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)</a:t>
            </a:r>
            <a:endParaRPr lang="en-US" sz="1400" dirty="0" smtClean="0">
              <a:solidFill>
                <a:srgbClr val="000000"/>
              </a:solidFill>
              <a:latin typeface="MyriadPro-Regular"/>
            </a:endParaRPr>
          </a:p>
          <a:p>
            <a:endParaRPr lang="ru-RU" sz="1400" dirty="0">
              <a:solidFill>
                <a:srgbClr val="000000"/>
              </a:solidFill>
              <a:latin typeface="MyriadPro-Regular"/>
            </a:endParaRPr>
          </a:p>
          <a:p>
            <a:r>
              <a:rPr lang="ru-RU" sz="1400" b="1" dirty="0">
                <a:solidFill>
                  <a:srgbClr val="005CAA"/>
                </a:solidFill>
                <a:latin typeface="MyriadPro-Bold"/>
              </a:rPr>
              <a:t>2. </a:t>
            </a:r>
            <a:r>
              <a:rPr lang="ru-RU" sz="1400" dirty="0">
                <a:solidFill>
                  <a:srgbClr val="000000"/>
                </a:solidFill>
                <a:latin typeface="MyriadPro-Regular"/>
              </a:rPr>
              <a:t>Автобиография в двух экземплярах</a:t>
            </a:r>
          </a:p>
          <a:p>
            <a:r>
              <a:rPr lang="ru-RU" sz="1400" dirty="0">
                <a:solidFill>
                  <a:srgbClr val="000000"/>
                </a:solidFill>
                <a:latin typeface="MyriadPro-Regular"/>
              </a:rPr>
              <a:t>(первый экземпляр – собственноручно</a:t>
            </a:r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)</a:t>
            </a:r>
            <a:endParaRPr lang="en-US" sz="1400" dirty="0" smtClean="0">
              <a:solidFill>
                <a:srgbClr val="000000"/>
              </a:solidFill>
              <a:latin typeface="MyriadPro-Regular"/>
            </a:endParaRPr>
          </a:p>
          <a:p>
            <a:endParaRPr lang="ru-RU" sz="1400" dirty="0">
              <a:solidFill>
                <a:srgbClr val="000000"/>
              </a:solidFill>
              <a:latin typeface="MyriadPro-Regular"/>
            </a:endParaRPr>
          </a:p>
          <a:p>
            <a:r>
              <a:rPr lang="ru-RU" sz="1400" b="1" dirty="0">
                <a:solidFill>
                  <a:srgbClr val="005CAA"/>
                </a:solidFill>
                <a:latin typeface="MyriadPro-Bold"/>
              </a:rPr>
              <a:t>3. </a:t>
            </a:r>
            <a:r>
              <a:rPr lang="ru-RU" sz="1400" dirty="0">
                <a:solidFill>
                  <a:srgbClr val="000000"/>
                </a:solidFill>
                <a:latin typeface="MyriadPro-Regular"/>
              </a:rPr>
              <a:t>Анкета (форму можно получить </a:t>
            </a:r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в военном комиссариате</a:t>
            </a:r>
            <a:r>
              <a:rPr lang="en-US" sz="1400" dirty="0" smtClean="0">
                <a:solidFill>
                  <a:srgbClr val="000000"/>
                </a:solidFill>
                <a:latin typeface="MyriadPro-Regular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или </a:t>
            </a:r>
            <a:r>
              <a:rPr lang="ru-RU" sz="1400" dirty="0">
                <a:solidFill>
                  <a:srgbClr val="000000"/>
                </a:solidFill>
                <a:latin typeface="MyriadPro-Regular"/>
              </a:rPr>
              <a:t>на сайте </a:t>
            </a:r>
            <a:r>
              <a:rPr lang="en-US" sz="1400" dirty="0" smtClean="0">
                <a:solidFill>
                  <a:srgbClr val="000000"/>
                </a:solidFill>
                <a:latin typeface="MyriadPro-Regular"/>
              </a:rPr>
              <a:t>www.reserv.mil.ru)</a:t>
            </a:r>
          </a:p>
          <a:p>
            <a:endParaRPr lang="en-US" sz="1400" dirty="0">
              <a:solidFill>
                <a:srgbClr val="000000"/>
              </a:solidFill>
              <a:latin typeface="MyriadPro-Regular"/>
            </a:endParaRPr>
          </a:p>
          <a:p>
            <a:r>
              <a:rPr lang="ru-RU" sz="1400" b="1" dirty="0">
                <a:solidFill>
                  <a:srgbClr val="005CAA"/>
                </a:solidFill>
                <a:latin typeface="MyriadPro-Bold"/>
              </a:rPr>
              <a:t>4. </a:t>
            </a:r>
            <a:r>
              <a:rPr lang="ru-RU" sz="1400" dirty="0">
                <a:solidFill>
                  <a:srgbClr val="000000"/>
                </a:solidFill>
                <a:latin typeface="MyriadPro-Regular"/>
              </a:rPr>
              <a:t>Копии документов об </a:t>
            </a:r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образовании</a:t>
            </a:r>
            <a:endParaRPr lang="en-US" sz="1400" dirty="0" smtClean="0">
              <a:solidFill>
                <a:srgbClr val="000000"/>
              </a:solidFill>
              <a:latin typeface="MyriadPro-Regular"/>
            </a:endParaRPr>
          </a:p>
          <a:p>
            <a:endParaRPr lang="ru-RU" sz="1400" dirty="0">
              <a:solidFill>
                <a:srgbClr val="000000"/>
              </a:solidFill>
              <a:latin typeface="MyriadPro-Regular"/>
            </a:endParaRPr>
          </a:p>
          <a:p>
            <a:r>
              <a:rPr lang="ru-RU" sz="1400" b="1" dirty="0">
                <a:solidFill>
                  <a:srgbClr val="005CAA"/>
                </a:solidFill>
                <a:latin typeface="MyriadPro-Bold"/>
              </a:rPr>
              <a:t>5. </a:t>
            </a:r>
            <a:r>
              <a:rPr lang="ru-RU" sz="1400" dirty="0">
                <a:solidFill>
                  <a:srgbClr val="000000"/>
                </a:solidFill>
                <a:latin typeface="MyriadPro-Regular"/>
              </a:rPr>
              <a:t>Копия трудовой книжки (при наличии</a:t>
            </a:r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)</a:t>
            </a:r>
            <a:endParaRPr lang="en-US" sz="1400" dirty="0" smtClean="0">
              <a:solidFill>
                <a:srgbClr val="000000"/>
              </a:solidFill>
              <a:latin typeface="MyriadPro-Regular"/>
            </a:endParaRPr>
          </a:p>
          <a:p>
            <a:endParaRPr lang="ru-RU" sz="1400" dirty="0">
              <a:solidFill>
                <a:srgbClr val="000000"/>
              </a:solidFill>
              <a:latin typeface="MyriadPro-Regular"/>
            </a:endParaRPr>
          </a:p>
          <a:p>
            <a:r>
              <a:rPr lang="ru-RU" sz="1400" b="1" dirty="0">
                <a:solidFill>
                  <a:srgbClr val="005CAA"/>
                </a:solidFill>
                <a:latin typeface="MyriadPro-Bold"/>
              </a:rPr>
              <a:t>6. </a:t>
            </a:r>
            <a:r>
              <a:rPr lang="ru-RU" sz="1400" dirty="0">
                <a:solidFill>
                  <a:srgbClr val="000000"/>
                </a:solidFill>
                <a:latin typeface="MyriadPro-Regular"/>
              </a:rPr>
              <a:t>Служебная характеристика с последнего </a:t>
            </a:r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места</a:t>
            </a:r>
            <a:r>
              <a:rPr lang="en-US" sz="1400" dirty="0" smtClean="0">
                <a:solidFill>
                  <a:srgbClr val="000000"/>
                </a:solidFill>
                <a:latin typeface="MyriadPro-Regular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работы </a:t>
            </a:r>
            <a:r>
              <a:rPr lang="ru-RU" sz="1400" dirty="0">
                <a:solidFill>
                  <a:srgbClr val="000000"/>
                </a:solidFill>
                <a:latin typeface="MyriadPro-Regular"/>
              </a:rPr>
              <a:t>(учебы, службы</a:t>
            </a:r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)</a:t>
            </a:r>
            <a:endParaRPr lang="en-US" sz="1400" dirty="0" smtClean="0">
              <a:solidFill>
                <a:srgbClr val="000000"/>
              </a:solidFill>
              <a:latin typeface="MyriadPro-Regular"/>
            </a:endParaRPr>
          </a:p>
          <a:p>
            <a:endParaRPr lang="ru-RU" sz="1400" dirty="0">
              <a:solidFill>
                <a:srgbClr val="000000"/>
              </a:solidFill>
              <a:latin typeface="MyriadPro-Regular"/>
            </a:endParaRPr>
          </a:p>
          <a:p>
            <a:r>
              <a:rPr lang="ru-RU" sz="1400" b="1" dirty="0">
                <a:solidFill>
                  <a:srgbClr val="005CAA"/>
                </a:solidFill>
                <a:latin typeface="MyriadPro-Bold"/>
              </a:rPr>
              <a:t>7. </a:t>
            </a:r>
            <a:r>
              <a:rPr lang="ru-RU" sz="1400" dirty="0">
                <a:solidFill>
                  <a:srgbClr val="000000"/>
                </a:solidFill>
                <a:latin typeface="MyriadPro-Regular"/>
              </a:rPr>
              <a:t>Выписка из домовой книги (при наличии</a:t>
            </a:r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)</a:t>
            </a:r>
            <a:endParaRPr lang="en-US" sz="1400" dirty="0" smtClean="0">
              <a:solidFill>
                <a:srgbClr val="000000"/>
              </a:solidFill>
              <a:latin typeface="MyriadPro-Regular"/>
            </a:endParaRPr>
          </a:p>
          <a:p>
            <a:endParaRPr lang="ru-RU" sz="1400" dirty="0">
              <a:solidFill>
                <a:srgbClr val="000000"/>
              </a:solidFill>
              <a:latin typeface="MyriadPro-Regular"/>
            </a:endParaRPr>
          </a:p>
          <a:p>
            <a:r>
              <a:rPr lang="ru-RU" sz="1400" b="1" dirty="0">
                <a:solidFill>
                  <a:srgbClr val="005CAA"/>
                </a:solidFill>
                <a:latin typeface="MyriadPro-Bold"/>
              </a:rPr>
              <a:t>8. </a:t>
            </a:r>
            <a:r>
              <a:rPr lang="ru-RU" sz="1400" dirty="0">
                <a:solidFill>
                  <a:srgbClr val="000000"/>
                </a:solidFill>
                <a:latin typeface="MyriadPro-Regular"/>
              </a:rPr>
              <a:t>Копия свидетельства о </a:t>
            </a:r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рождении</a:t>
            </a:r>
            <a:endParaRPr lang="en-US" sz="1400" dirty="0" smtClean="0">
              <a:solidFill>
                <a:srgbClr val="000000"/>
              </a:solidFill>
              <a:latin typeface="MyriadPro-Regular"/>
            </a:endParaRPr>
          </a:p>
          <a:p>
            <a:endParaRPr lang="ru-RU" sz="1400" dirty="0">
              <a:solidFill>
                <a:srgbClr val="000000"/>
              </a:solidFill>
              <a:latin typeface="MyriadPro-Regular"/>
            </a:endParaRPr>
          </a:p>
          <a:p>
            <a:r>
              <a:rPr lang="ru-RU" sz="1400" b="1" dirty="0">
                <a:solidFill>
                  <a:srgbClr val="005CAA"/>
                </a:solidFill>
                <a:latin typeface="MyriadPro-Bold"/>
              </a:rPr>
              <a:t>9. </a:t>
            </a:r>
            <a:r>
              <a:rPr lang="ru-RU" sz="1400" dirty="0">
                <a:solidFill>
                  <a:srgbClr val="000000"/>
                </a:solidFill>
                <a:latin typeface="MyriadPro-Regular"/>
              </a:rPr>
              <a:t>Копия военного </a:t>
            </a:r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билета</a:t>
            </a:r>
          </a:p>
          <a:p>
            <a:endParaRPr lang="ru-RU" sz="1400" dirty="0">
              <a:solidFill>
                <a:srgbClr val="000000"/>
              </a:solidFill>
              <a:latin typeface="MyriadPro-Regular"/>
            </a:endParaRPr>
          </a:p>
          <a:p>
            <a:r>
              <a:rPr lang="ru-RU" sz="1400" b="1" dirty="0">
                <a:solidFill>
                  <a:srgbClr val="005CAA"/>
                </a:solidFill>
                <a:latin typeface="MyriadPro-Bold"/>
              </a:rPr>
              <a:t>10. </a:t>
            </a:r>
            <a:r>
              <a:rPr lang="ru-RU" sz="1400" dirty="0">
                <a:solidFill>
                  <a:srgbClr val="000000"/>
                </a:solidFill>
                <a:latin typeface="MyriadPro-Regular"/>
              </a:rPr>
              <a:t>Копия </a:t>
            </a:r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паспорта</a:t>
            </a:r>
            <a:endParaRPr lang="en-US" sz="1400" dirty="0" smtClean="0">
              <a:solidFill>
                <a:srgbClr val="000000"/>
              </a:solidFill>
              <a:latin typeface="MyriadPro-Regular"/>
            </a:endParaRPr>
          </a:p>
          <a:p>
            <a:endParaRPr lang="ru-RU" sz="1400" dirty="0">
              <a:solidFill>
                <a:srgbClr val="000000"/>
              </a:solidFill>
              <a:latin typeface="MyriadPro-Regular"/>
            </a:endParaRPr>
          </a:p>
          <a:p>
            <a:r>
              <a:rPr lang="ru-RU" sz="1400" b="1" dirty="0">
                <a:solidFill>
                  <a:srgbClr val="005CAA"/>
                </a:solidFill>
                <a:latin typeface="MyriadPro-Bold"/>
              </a:rPr>
              <a:t>11. </a:t>
            </a:r>
            <a:r>
              <a:rPr lang="ru-RU" sz="1400" dirty="0">
                <a:solidFill>
                  <a:srgbClr val="000000"/>
                </a:solidFill>
                <a:latin typeface="MyriadPro-Regular"/>
              </a:rPr>
              <a:t>Копии свидетельств о браке и рождении </a:t>
            </a:r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детей</a:t>
            </a:r>
            <a:r>
              <a:rPr lang="en-US" sz="1400" dirty="0" smtClean="0">
                <a:solidFill>
                  <a:srgbClr val="000000"/>
                </a:solidFill>
                <a:latin typeface="MyriadPro-Regular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(при </a:t>
            </a:r>
            <a:r>
              <a:rPr lang="ru-RU" sz="1400" dirty="0">
                <a:solidFill>
                  <a:srgbClr val="000000"/>
                </a:solidFill>
                <a:latin typeface="MyriadPro-Regular"/>
              </a:rPr>
              <a:t>наличии</a:t>
            </a:r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)</a:t>
            </a:r>
            <a:endParaRPr lang="ru-RU" sz="1400" dirty="0">
              <a:solidFill>
                <a:srgbClr val="000000"/>
              </a:solidFill>
              <a:latin typeface="MyriadPro-Regular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164684" y="131124"/>
            <a:ext cx="354915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1600" b="1" dirty="0">
                <a:solidFill>
                  <a:srgbClr val="005CAA"/>
                </a:solidFill>
                <a:latin typeface="MyriadPro-Bold"/>
              </a:rPr>
              <a:t>ДОКУМЕНТЫ ДЛЯ ПОСТУПЛЕНИЯ</a:t>
            </a:r>
          </a:p>
          <a:p>
            <a:pPr algn="ctr"/>
            <a:r>
              <a:rPr lang="ru-RU" sz="1600" b="1" dirty="0">
                <a:solidFill>
                  <a:srgbClr val="005CAA"/>
                </a:solidFill>
                <a:latin typeface="MyriadPro-Bold"/>
              </a:rPr>
              <a:t>на военную службу </a:t>
            </a:r>
            <a:r>
              <a:rPr lang="ru-RU" sz="1600" b="1" dirty="0" smtClean="0">
                <a:solidFill>
                  <a:srgbClr val="005CAA"/>
                </a:solidFill>
                <a:latin typeface="MyriadPro-Bold"/>
              </a:rPr>
              <a:t>в резерве</a:t>
            </a:r>
            <a:endParaRPr lang="ru-RU" sz="1600" b="1" dirty="0">
              <a:solidFill>
                <a:srgbClr val="005CAA"/>
              </a:solidFill>
              <a:latin typeface="MyriadPro-Bold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44095" y="447327"/>
            <a:ext cx="3420739" cy="45089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5CAA"/>
                </a:solidFill>
                <a:latin typeface="MyriadPro-Bold"/>
              </a:rPr>
              <a:t>По возрасту: </a:t>
            </a:r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прапорщики, сержанты, солдаты – до 42 лет; </a:t>
            </a:r>
          </a:p>
          <a:p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младшие офицеры – до 52 лет; старшие офицеры – до 57 лет</a:t>
            </a:r>
            <a:endParaRPr lang="ru-RU" sz="1400" dirty="0">
              <a:solidFill>
                <a:srgbClr val="000000"/>
              </a:solidFill>
              <a:latin typeface="MyriadPro-Regular"/>
            </a:endParaRPr>
          </a:p>
          <a:p>
            <a:endParaRPr lang="ru-RU" sz="1400" dirty="0" smtClean="0">
              <a:solidFill>
                <a:srgbClr val="000000"/>
              </a:solidFill>
              <a:latin typeface="MyriadPro-Regular"/>
            </a:endParaRPr>
          </a:p>
          <a:p>
            <a:r>
              <a:rPr lang="ru-RU" sz="1400" b="1" dirty="0" smtClean="0">
                <a:solidFill>
                  <a:srgbClr val="005CAA"/>
                </a:solidFill>
                <a:latin typeface="MyriadPro-Bold"/>
              </a:rPr>
              <a:t>По </a:t>
            </a:r>
            <a:r>
              <a:rPr lang="ru-RU" sz="1400" b="1" dirty="0">
                <a:solidFill>
                  <a:srgbClr val="005CAA"/>
                </a:solidFill>
                <a:latin typeface="MyriadPro-Bold"/>
              </a:rPr>
              <a:t>здоровью:</a:t>
            </a:r>
          </a:p>
          <a:p>
            <a:r>
              <a:rPr lang="ru-RU" sz="1400" dirty="0">
                <a:solidFill>
                  <a:srgbClr val="000000"/>
                </a:solidFill>
                <a:latin typeface="MyriadPro-Regular"/>
              </a:rPr>
              <a:t>быть годным к военной службе (категория </a:t>
            </a:r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А) или </a:t>
            </a:r>
            <a:r>
              <a:rPr lang="ru-RU" sz="1400" dirty="0">
                <a:solidFill>
                  <a:srgbClr val="000000"/>
                </a:solidFill>
                <a:latin typeface="MyriadPro-Regular"/>
              </a:rPr>
              <a:t>годным к военной службе с </a:t>
            </a:r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незначительными</a:t>
            </a:r>
          </a:p>
          <a:p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ограничениями (категория Б)</a:t>
            </a:r>
          </a:p>
          <a:p>
            <a:endParaRPr lang="ru-RU" sz="700" dirty="0">
              <a:solidFill>
                <a:srgbClr val="000000"/>
              </a:solidFill>
              <a:latin typeface="MyriadPro-Regular"/>
            </a:endParaRPr>
          </a:p>
          <a:p>
            <a:r>
              <a:rPr lang="ru-RU" sz="1400" b="1" dirty="0">
                <a:solidFill>
                  <a:srgbClr val="005CAA"/>
                </a:solidFill>
                <a:latin typeface="MyriadPro-Bold"/>
              </a:rPr>
              <a:t>По результатам профессионального</a:t>
            </a:r>
          </a:p>
          <a:p>
            <a:r>
              <a:rPr lang="ru-RU" sz="1400" b="1" dirty="0">
                <a:solidFill>
                  <a:srgbClr val="005CAA"/>
                </a:solidFill>
                <a:latin typeface="MyriadPro-Bold"/>
              </a:rPr>
              <a:t>психологического отбора:</a:t>
            </a:r>
          </a:p>
          <a:p>
            <a:r>
              <a:rPr lang="ru-RU" sz="1400" dirty="0">
                <a:solidFill>
                  <a:srgbClr val="000000"/>
                </a:solidFill>
                <a:latin typeface="MyriadPro-Regular"/>
              </a:rPr>
              <a:t>получить первую, вторую или третью </a:t>
            </a:r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категорию пригодности </a:t>
            </a:r>
            <a:r>
              <a:rPr lang="ru-RU" sz="1400" dirty="0">
                <a:solidFill>
                  <a:srgbClr val="000000"/>
                </a:solidFill>
                <a:latin typeface="MyriadPro-Regular"/>
              </a:rPr>
              <a:t>для </a:t>
            </a:r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конкретной </a:t>
            </a:r>
            <a:r>
              <a:rPr lang="ru-RU" sz="1400" dirty="0">
                <a:solidFill>
                  <a:srgbClr val="000000"/>
                </a:solidFill>
                <a:latin typeface="MyriadPro-Regular"/>
              </a:rPr>
              <a:t>выбранной</a:t>
            </a:r>
          </a:p>
          <a:p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специальности</a:t>
            </a:r>
          </a:p>
          <a:p>
            <a:endParaRPr lang="ru-RU" sz="700" dirty="0">
              <a:solidFill>
                <a:srgbClr val="000000"/>
              </a:solidFill>
              <a:latin typeface="MyriadPro-Regular"/>
            </a:endParaRPr>
          </a:p>
          <a:p>
            <a:r>
              <a:rPr lang="ru-RU" sz="1400" b="1" dirty="0">
                <a:solidFill>
                  <a:srgbClr val="005CAA"/>
                </a:solidFill>
                <a:latin typeface="MyriadPro-Bold"/>
              </a:rPr>
              <a:t>По образованию:</a:t>
            </a:r>
          </a:p>
          <a:p>
            <a:r>
              <a:rPr lang="ru-RU" sz="1400" dirty="0">
                <a:solidFill>
                  <a:srgbClr val="000000"/>
                </a:solidFill>
                <a:latin typeface="MyriadPro-Regular"/>
              </a:rPr>
              <a:t>не ниже основного общего (9 классов</a:t>
            </a:r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70048" y="131124"/>
            <a:ext cx="354915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5CAA"/>
                </a:solidFill>
                <a:latin typeface="MyriadPro-Bold"/>
              </a:rPr>
              <a:t>ТРЕБОВАНИЯ К КАНДИДАТАМ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438540" y="5488165"/>
            <a:ext cx="350981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отбывал </a:t>
            </a:r>
            <a:r>
              <a:rPr lang="ru-RU" sz="1400" dirty="0">
                <a:solidFill>
                  <a:srgbClr val="000000"/>
                </a:solidFill>
                <a:latin typeface="MyriadPro-Regular"/>
              </a:rPr>
              <a:t>наказание в виде лишения </a:t>
            </a:r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свободы</a:t>
            </a:r>
          </a:p>
          <a:p>
            <a:endParaRPr lang="ru-RU" sz="700" dirty="0">
              <a:solidFill>
                <a:srgbClr val="000000"/>
              </a:solidFill>
              <a:latin typeface="MyriadPro-Regular"/>
            </a:endParaRPr>
          </a:p>
          <a:p>
            <a:r>
              <a:rPr lang="ru-RU" sz="1400" dirty="0">
                <a:solidFill>
                  <a:srgbClr val="000000"/>
                </a:solidFill>
                <a:latin typeface="MyriadPro-Regular"/>
              </a:rPr>
              <a:t>подвергался административному </a:t>
            </a:r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наказанию за </a:t>
            </a:r>
            <a:r>
              <a:rPr lang="ru-RU" sz="1400" dirty="0">
                <a:solidFill>
                  <a:srgbClr val="000000"/>
                </a:solidFill>
                <a:latin typeface="MyriadPro-Regular"/>
              </a:rPr>
              <a:t>потребление наркотических</a:t>
            </a:r>
          </a:p>
          <a:p>
            <a:r>
              <a:rPr lang="ru-RU" sz="1400" dirty="0">
                <a:solidFill>
                  <a:srgbClr val="000000"/>
                </a:solidFill>
                <a:latin typeface="MyriadPro-Regular"/>
              </a:rPr>
              <a:t>или психотропных </a:t>
            </a:r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веществ</a:t>
            </a:r>
          </a:p>
          <a:p>
            <a:endParaRPr lang="ru-RU" sz="700" dirty="0">
              <a:solidFill>
                <a:srgbClr val="000000"/>
              </a:solidFill>
              <a:latin typeface="MyriadPro-Regular"/>
            </a:endParaRPr>
          </a:p>
          <a:p>
            <a:r>
              <a:rPr lang="ru-RU" sz="1400" dirty="0">
                <a:solidFill>
                  <a:srgbClr val="000000"/>
                </a:solidFill>
                <a:latin typeface="MyriadPro-Regular"/>
              </a:rPr>
              <a:t>в отношении него вынесен </a:t>
            </a:r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обвинительный приговор </a:t>
            </a:r>
            <a:r>
              <a:rPr lang="ru-RU" sz="1400" dirty="0">
                <a:solidFill>
                  <a:srgbClr val="000000"/>
                </a:solidFill>
                <a:latin typeface="MyriadPro-Regular"/>
              </a:rPr>
              <a:t>и назначено наказание, </a:t>
            </a:r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ведется дознание </a:t>
            </a:r>
            <a:r>
              <a:rPr lang="ru-RU" sz="1400" dirty="0">
                <a:solidFill>
                  <a:srgbClr val="000000"/>
                </a:solidFill>
                <a:latin typeface="MyriadPro-Regular"/>
              </a:rPr>
              <a:t>либо предварительное следствие</a:t>
            </a:r>
          </a:p>
          <a:p>
            <a:r>
              <a:rPr lang="ru-RU" sz="1400" dirty="0">
                <a:solidFill>
                  <a:srgbClr val="000000"/>
                </a:solidFill>
                <a:latin typeface="MyriadPro-Regular"/>
              </a:rPr>
              <a:t>или уголовное дело передано в </a:t>
            </a:r>
            <a:r>
              <a:rPr lang="ru-RU" sz="1400" dirty="0" smtClean="0">
                <a:solidFill>
                  <a:srgbClr val="000000"/>
                </a:solidFill>
                <a:latin typeface="MyriadPro-Regular"/>
              </a:rPr>
              <a:t>суд</a:t>
            </a:r>
            <a:endParaRPr lang="ru-RU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205421" y="4941889"/>
            <a:ext cx="354915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  <a:latin typeface="MyriadPro-Bold"/>
              </a:rPr>
              <a:t>ГРАЖДАНИН НЕ МОЖЕТ СЧИТАТЬСЯ КАНДИДАТОМ, ЕСЛИ: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5558848" y="7050923"/>
            <a:ext cx="224038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smtClean="0">
                <a:solidFill>
                  <a:srgbClr val="E4000F"/>
                </a:solidFill>
                <a:latin typeface="MyriadPro-Bold"/>
              </a:rPr>
              <a:t>БОЛЕЕ ПОДРОБНО</a:t>
            </a:r>
          </a:p>
          <a:p>
            <a:r>
              <a:rPr lang="ru-RU" sz="1400" b="1" smtClean="0">
                <a:solidFill>
                  <a:srgbClr val="E4000F"/>
                </a:solidFill>
                <a:latin typeface="MyriadPro-Bold"/>
              </a:rPr>
              <a:t>с информацией можно</a:t>
            </a:r>
          </a:p>
          <a:p>
            <a:r>
              <a:rPr lang="ru-RU" sz="1400" b="1" smtClean="0">
                <a:solidFill>
                  <a:srgbClr val="E4000F"/>
                </a:solidFill>
                <a:latin typeface="MyriadPro-Bold"/>
              </a:rPr>
              <a:t>ознакомиться на сайте</a:t>
            </a:r>
          </a:p>
          <a:p>
            <a:r>
              <a:rPr lang="en-US" sz="1400" b="1" i="0" u="none" strike="noStrike" baseline="0" smtClean="0">
                <a:solidFill>
                  <a:srgbClr val="E4000F"/>
                </a:solidFill>
                <a:latin typeface="MyriadPro-Bold"/>
              </a:rPr>
              <a:t>http://www. reserv.mil.ru</a:t>
            </a:r>
            <a:endParaRPr lang="ru-RU" sz="1400" dirty="0"/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 rotWithShape="1">
          <a:blip r:embed="rId4"/>
          <a:srcRect b="6183"/>
          <a:stretch/>
        </p:blipFill>
        <p:spPr>
          <a:xfrm>
            <a:off x="4095151" y="6826993"/>
            <a:ext cx="1417462" cy="1329828"/>
          </a:xfrm>
          <a:prstGeom prst="rect">
            <a:avLst/>
          </a:prstGeom>
        </p:spPr>
      </p:pic>
      <p:sp>
        <p:nvSpPr>
          <p:cNvPr id="24" name="Freeform 14"/>
          <p:cNvSpPr/>
          <p:nvPr/>
        </p:nvSpPr>
        <p:spPr>
          <a:xfrm>
            <a:off x="134322" y="508842"/>
            <a:ext cx="302229" cy="302229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72343" y="72777"/>
                </a:moveTo>
                <a:lnTo>
                  <a:pt x="177701" y="78135"/>
                </a:lnTo>
                <a:lnTo>
                  <a:pt x="91976" y="164306"/>
                </a:lnTo>
                <a:lnTo>
                  <a:pt x="86618" y="164306"/>
                </a:lnTo>
                <a:lnTo>
                  <a:pt x="43756" y="120997"/>
                </a:lnTo>
                <a:lnTo>
                  <a:pt x="49114" y="115193"/>
                </a:lnTo>
                <a:lnTo>
                  <a:pt x="89297" y="155823"/>
                </a:lnTo>
                <a:close/>
                <a:moveTo>
                  <a:pt x="114300" y="7144"/>
                </a:moveTo>
                <a:cubicBezTo>
                  <a:pt x="85130" y="7144"/>
                  <a:pt x="59829" y="17562"/>
                  <a:pt x="38398" y="38398"/>
                </a:cubicBezTo>
                <a:cubicBezTo>
                  <a:pt x="17562" y="59829"/>
                  <a:pt x="7144" y="85130"/>
                  <a:pt x="7144" y="114300"/>
                </a:cubicBezTo>
                <a:cubicBezTo>
                  <a:pt x="7144" y="143470"/>
                  <a:pt x="17562" y="168771"/>
                  <a:pt x="38398" y="190202"/>
                </a:cubicBezTo>
                <a:cubicBezTo>
                  <a:pt x="59829" y="211038"/>
                  <a:pt x="85130" y="221456"/>
                  <a:pt x="114300" y="221456"/>
                </a:cubicBezTo>
                <a:cubicBezTo>
                  <a:pt x="143471" y="221456"/>
                  <a:pt x="168771" y="211038"/>
                  <a:pt x="190203" y="190202"/>
                </a:cubicBezTo>
                <a:cubicBezTo>
                  <a:pt x="211039" y="168771"/>
                  <a:pt x="221456" y="143470"/>
                  <a:pt x="221456" y="114300"/>
                </a:cubicBezTo>
                <a:cubicBezTo>
                  <a:pt x="221456" y="85130"/>
                  <a:pt x="211039" y="59829"/>
                  <a:pt x="190203" y="38398"/>
                </a:cubicBezTo>
                <a:cubicBezTo>
                  <a:pt x="168771" y="17562"/>
                  <a:pt x="143471" y="7144"/>
                  <a:pt x="114300" y="7144"/>
                </a:cubicBezTo>
                <a:close/>
                <a:moveTo>
                  <a:pt x="114300" y="0"/>
                </a:moveTo>
                <a:cubicBezTo>
                  <a:pt x="145852" y="0"/>
                  <a:pt x="172790" y="11162"/>
                  <a:pt x="195114" y="33486"/>
                </a:cubicBezTo>
                <a:cubicBezTo>
                  <a:pt x="217438" y="55811"/>
                  <a:pt x="228600" y="82749"/>
                  <a:pt x="228600" y="114300"/>
                </a:cubicBezTo>
                <a:cubicBezTo>
                  <a:pt x="228600" y="145852"/>
                  <a:pt x="217438" y="172790"/>
                  <a:pt x="195114" y="195114"/>
                </a:cubicBezTo>
                <a:cubicBezTo>
                  <a:pt x="172790" y="217438"/>
                  <a:pt x="145852" y="228600"/>
                  <a:pt x="114300" y="228600"/>
                </a:cubicBezTo>
                <a:cubicBezTo>
                  <a:pt x="82749" y="228600"/>
                  <a:pt x="55811" y="217438"/>
                  <a:pt x="33487" y="195114"/>
                </a:cubicBezTo>
                <a:cubicBezTo>
                  <a:pt x="11162" y="172790"/>
                  <a:pt x="0" y="145852"/>
                  <a:pt x="0" y="114300"/>
                </a:cubicBezTo>
                <a:cubicBezTo>
                  <a:pt x="0" y="82749"/>
                  <a:pt x="11162" y="55811"/>
                  <a:pt x="33487" y="33486"/>
                </a:cubicBezTo>
                <a:cubicBezTo>
                  <a:pt x="55811" y="11162"/>
                  <a:pt x="82749" y="0"/>
                  <a:pt x="114300" y="0"/>
                </a:cubicBezTo>
                <a:close/>
              </a:path>
            </a:pathLst>
          </a:custGeom>
          <a:solidFill>
            <a:sysClr val="window" lastClr="FFFFFF"/>
          </a:solidFill>
          <a:ln w="19050">
            <a:solidFill>
              <a:srgbClr val="008000"/>
            </a:solidFill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alatino Linotype"/>
            </a:endParaRPr>
          </a:p>
        </p:txBody>
      </p:sp>
      <p:sp>
        <p:nvSpPr>
          <p:cNvPr id="25" name="Freeform 14"/>
          <p:cNvSpPr/>
          <p:nvPr/>
        </p:nvSpPr>
        <p:spPr>
          <a:xfrm>
            <a:off x="134322" y="1541926"/>
            <a:ext cx="302229" cy="302229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72343" y="72777"/>
                </a:moveTo>
                <a:lnTo>
                  <a:pt x="177701" y="78135"/>
                </a:lnTo>
                <a:lnTo>
                  <a:pt x="91976" y="164306"/>
                </a:lnTo>
                <a:lnTo>
                  <a:pt x="86618" y="164306"/>
                </a:lnTo>
                <a:lnTo>
                  <a:pt x="43756" y="120997"/>
                </a:lnTo>
                <a:lnTo>
                  <a:pt x="49114" y="115193"/>
                </a:lnTo>
                <a:lnTo>
                  <a:pt x="89297" y="155823"/>
                </a:lnTo>
                <a:close/>
                <a:moveTo>
                  <a:pt x="114300" y="7144"/>
                </a:moveTo>
                <a:cubicBezTo>
                  <a:pt x="85130" y="7144"/>
                  <a:pt x="59829" y="17562"/>
                  <a:pt x="38398" y="38398"/>
                </a:cubicBezTo>
                <a:cubicBezTo>
                  <a:pt x="17562" y="59829"/>
                  <a:pt x="7144" y="85130"/>
                  <a:pt x="7144" y="114300"/>
                </a:cubicBezTo>
                <a:cubicBezTo>
                  <a:pt x="7144" y="143470"/>
                  <a:pt x="17562" y="168771"/>
                  <a:pt x="38398" y="190202"/>
                </a:cubicBezTo>
                <a:cubicBezTo>
                  <a:pt x="59829" y="211038"/>
                  <a:pt x="85130" y="221456"/>
                  <a:pt x="114300" y="221456"/>
                </a:cubicBezTo>
                <a:cubicBezTo>
                  <a:pt x="143471" y="221456"/>
                  <a:pt x="168771" y="211038"/>
                  <a:pt x="190203" y="190202"/>
                </a:cubicBezTo>
                <a:cubicBezTo>
                  <a:pt x="211039" y="168771"/>
                  <a:pt x="221456" y="143470"/>
                  <a:pt x="221456" y="114300"/>
                </a:cubicBezTo>
                <a:cubicBezTo>
                  <a:pt x="221456" y="85130"/>
                  <a:pt x="211039" y="59829"/>
                  <a:pt x="190203" y="38398"/>
                </a:cubicBezTo>
                <a:cubicBezTo>
                  <a:pt x="168771" y="17562"/>
                  <a:pt x="143471" y="7144"/>
                  <a:pt x="114300" y="7144"/>
                </a:cubicBezTo>
                <a:close/>
                <a:moveTo>
                  <a:pt x="114300" y="0"/>
                </a:moveTo>
                <a:cubicBezTo>
                  <a:pt x="145852" y="0"/>
                  <a:pt x="172790" y="11162"/>
                  <a:pt x="195114" y="33486"/>
                </a:cubicBezTo>
                <a:cubicBezTo>
                  <a:pt x="217438" y="55811"/>
                  <a:pt x="228600" y="82749"/>
                  <a:pt x="228600" y="114300"/>
                </a:cubicBezTo>
                <a:cubicBezTo>
                  <a:pt x="228600" y="145852"/>
                  <a:pt x="217438" y="172790"/>
                  <a:pt x="195114" y="195114"/>
                </a:cubicBezTo>
                <a:cubicBezTo>
                  <a:pt x="172790" y="217438"/>
                  <a:pt x="145852" y="228600"/>
                  <a:pt x="114300" y="228600"/>
                </a:cubicBezTo>
                <a:cubicBezTo>
                  <a:pt x="82749" y="228600"/>
                  <a:pt x="55811" y="217438"/>
                  <a:pt x="33487" y="195114"/>
                </a:cubicBezTo>
                <a:cubicBezTo>
                  <a:pt x="11162" y="172790"/>
                  <a:pt x="0" y="145852"/>
                  <a:pt x="0" y="114300"/>
                </a:cubicBezTo>
                <a:cubicBezTo>
                  <a:pt x="0" y="82749"/>
                  <a:pt x="11162" y="55811"/>
                  <a:pt x="33487" y="33486"/>
                </a:cubicBezTo>
                <a:cubicBezTo>
                  <a:pt x="55811" y="11162"/>
                  <a:pt x="82749" y="0"/>
                  <a:pt x="114300" y="0"/>
                </a:cubicBezTo>
                <a:close/>
              </a:path>
            </a:pathLst>
          </a:custGeom>
          <a:solidFill>
            <a:sysClr val="window" lastClr="FFFFFF"/>
          </a:solidFill>
          <a:ln w="19050">
            <a:solidFill>
              <a:srgbClr val="008000"/>
            </a:solidFill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alatino Linotype"/>
            </a:endParaRPr>
          </a:p>
        </p:txBody>
      </p:sp>
      <p:sp>
        <p:nvSpPr>
          <p:cNvPr id="26" name="Freeform 14"/>
          <p:cNvSpPr/>
          <p:nvPr/>
        </p:nvSpPr>
        <p:spPr>
          <a:xfrm>
            <a:off x="134322" y="2743462"/>
            <a:ext cx="302229" cy="302229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72343" y="72777"/>
                </a:moveTo>
                <a:lnTo>
                  <a:pt x="177701" y="78135"/>
                </a:lnTo>
                <a:lnTo>
                  <a:pt x="91976" y="164306"/>
                </a:lnTo>
                <a:lnTo>
                  <a:pt x="86618" y="164306"/>
                </a:lnTo>
                <a:lnTo>
                  <a:pt x="43756" y="120997"/>
                </a:lnTo>
                <a:lnTo>
                  <a:pt x="49114" y="115193"/>
                </a:lnTo>
                <a:lnTo>
                  <a:pt x="89297" y="155823"/>
                </a:lnTo>
                <a:close/>
                <a:moveTo>
                  <a:pt x="114300" y="7144"/>
                </a:moveTo>
                <a:cubicBezTo>
                  <a:pt x="85130" y="7144"/>
                  <a:pt x="59829" y="17562"/>
                  <a:pt x="38398" y="38398"/>
                </a:cubicBezTo>
                <a:cubicBezTo>
                  <a:pt x="17562" y="59829"/>
                  <a:pt x="7144" y="85130"/>
                  <a:pt x="7144" y="114300"/>
                </a:cubicBezTo>
                <a:cubicBezTo>
                  <a:pt x="7144" y="143470"/>
                  <a:pt x="17562" y="168771"/>
                  <a:pt x="38398" y="190202"/>
                </a:cubicBezTo>
                <a:cubicBezTo>
                  <a:pt x="59829" y="211038"/>
                  <a:pt x="85130" y="221456"/>
                  <a:pt x="114300" y="221456"/>
                </a:cubicBezTo>
                <a:cubicBezTo>
                  <a:pt x="143471" y="221456"/>
                  <a:pt x="168771" y="211038"/>
                  <a:pt x="190203" y="190202"/>
                </a:cubicBezTo>
                <a:cubicBezTo>
                  <a:pt x="211039" y="168771"/>
                  <a:pt x="221456" y="143470"/>
                  <a:pt x="221456" y="114300"/>
                </a:cubicBezTo>
                <a:cubicBezTo>
                  <a:pt x="221456" y="85130"/>
                  <a:pt x="211039" y="59829"/>
                  <a:pt x="190203" y="38398"/>
                </a:cubicBezTo>
                <a:cubicBezTo>
                  <a:pt x="168771" y="17562"/>
                  <a:pt x="143471" y="7144"/>
                  <a:pt x="114300" y="7144"/>
                </a:cubicBezTo>
                <a:close/>
                <a:moveTo>
                  <a:pt x="114300" y="0"/>
                </a:moveTo>
                <a:cubicBezTo>
                  <a:pt x="145852" y="0"/>
                  <a:pt x="172790" y="11162"/>
                  <a:pt x="195114" y="33486"/>
                </a:cubicBezTo>
                <a:cubicBezTo>
                  <a:pt x="217438" y="55811"/>
                  <a:pt x="228600" y="82749"/>
                  <a:pt x="228600" y="114300"/>
                </a:cubicBezTo>
                <a:cubicBezTo>
                  <a:pt x="228600" y="145852"/>
                  <a:pt x="217438" y="172790"/>
                  <a:pt x="195114" y="195114"/>
                </a:cubicBezTo>
                <a:cubicBezTo>
                  <a:pt x="172790" y="217438"/>
                  <a:pt x="145852" y="228600"/>
                  <a:pt x="114300" y="228600"/>
                </a:cubicBezTo>
                <a:cubicBezTo>
                  <a:pt x="82749" y="228600"/>
                  <a:pt x="55811" y="217438"/>
                  <a:pt x="33487" y="195114"/>
                </a:cubicBezTo>
                <a:cubicBezTo>
                  <a:pt x="11162" y="172790"/>
                  <a:pt x="0" y="145852"/>
                  <a:pt x="0" y="114300"/>
                </a:cubicBezTo>
                <a:cubicBezTo>
                  <a:pt x="0" y="82749"/>
                  <a:pt x="11162" y="55811"/>
                  <a:pt x="33487" y="33486"/>
                </a:cubicBezTo>
                <a:cubicBezTo>
                  <a:pt x="55811" y="11162"/>
                  <a:pt x="82749" y="0"/>
                  <a:pt x="114300" y="0"/>
                </a:cubicBezTo>
                <a:close/>
              </a:path>
            </a:pathLst>
          </a:custGeom>
          <a:solidFill>
            <a:sysClr val="window" lastClr="FFFFFF"/>
          </a:solidFill>
          <a:ln w="19050">
            <a:solidFill>
              <a:srgbClr val="008000"/>
            </a:solidFill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alatino Linotype"/>
            </a:endParaRPr>
          </a:p>
        </p:txBody>
      </p:sp>
      <p:sp>
        <p:nvSpPr>
          <p:cNvPr id="27" name="Freeform 14"/>
          <p:cNvSpPr/>
          <p:nvPr/>
        </p:nvSpPr>
        <p:spPr>
          <a:xfrm>
            <a:off x="134322" y="4327218"/>
            <a:ext cx="302229" cy="302229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72343" y="72777"/>
                </a:moveTo>
                <a:lnTo>
                  <a:pt x="177701" y="78135"/>
                </a:lnTo>
                <a:lnTo>
                  <a:pt x="91976" y="164306"/>
                </a:lnTo>
                <a:lnTo>
                  <a:pt x="86618" y="164306"/>
                </a:lnTo>
                <a:lnTo>
                  <a:pt x="43756" y="120997"/>
                </a:lnTo>
                <a:lnTo>
                  <a:pt x="49114" y="115193"/>
                </a:lnTo>
                <a:lnTo>
                  <a:pt x="89297" y="155823"/>
                </a:lnTo>
                <a:close/>
                <a:moveTo>
                  <a:pt x="114300" y="7144"/>
                </a:moveTo>
                <a:cubicBezTo>
                  <a:pt x="85130" y="7144"/>
                  <a:pt x="59829" y="17562"/>
                  <a:pt x="38398" y="38398"/>
                </a:cubicBezTo>
                <a:cubicBezTo>
                  <a:pt x="17562" y="59829"/>
                  <a:pt x="7144" y="85130"/>
                  <a:pt x="7144" y="114300"/>
                </a:cubicBezTo>
                <a:cubicBezTo>
                  <a:pt x="7144" y="143470"/>
                  <a:pt x="17562" y="168771"/>
                  <a:pt x="38398" y="190202"/>
                </a:cubicBezTo>
                <a:cubicBezTo>
                  <a:pt x="59829" y="211038"/>
                  <a:pt x="85130" y="221456"/>
                  <a:pt x="114300" y="221456"/>
                </a:cubicBezTo>
                <a:cubicBezTo>
                  <a:pt x="143471" y="221456"/>
                  <a:pt x="168771" y="211038"/>
                  <a:pt x="190203" y="190202"/>
                </a:cubicBezTo>
                <a:cubicBezTo>
                  <a:pt x="211039" y="168771"/>
                  <a:pt x="221456" y="143470"/>
                  <a:pt x="221456" y="114300"/>
                </a:cubicBezTo>
                <a:cubicBezTo>
                  <a:pt x="221456" y="85130"/>
                  <a:pt x="211039" y="59829"/>
                  <a:pt x="190203" y="38398"/>
                </a:cubicBezTo>
                <a:cubicBezTo>
                  <a:pt x="168771" y="17562"/>
                  <a:pt x="143471" y="7144"/>
                  <a:pt x="114300" y="7144"/>
                </a:cubicBezTo>
                <a:close/>
                <a:moveTo>
                  <a:pt x="114300" y="0"/>
                </a:moveTo>
                <a:cubicBezTo>
                  <a:pt x="145852" y="0"/>
                  <a:pt x="172790" y="11162"/>
                  <a:pt x="195114" y="33486"/>
                </a:cubicBezTo>
                <a:cubicBezTo>
                  <a:pt x="217438" y="55811"/>
                  <a:pt x="228600" y="82749"/>
                  <a:pt x="228600" y="114300"/>
                </a:cubicBezTo>
                <a:cubicBezTo>
                  <a:pt x="228600" y="145852"/>
                  <a:pt x="217438" y="172790"/>
                  <a:pt x="195114" y="195114"/>
                </a:cubicBezTo>
                <a:cubicBezTo>
                  <a:pt x="172790" y="217438"/>
                  <a:pt x="145852" y="228600"/>
                  <a:pt x="114300" y="228600"/>
                </a:cubicBezTo>
                <a:cubicBezTo>
                  <a:pt x="82749" y="228600"/>
                  <a:pt x="55811" y="217438"/>
                  <a:pt x="33487" y="195114"/>
                </a:cubicBezTo>
                <a:cubicBezTo>
                  <a:pt x="11162" y="172790"/>
                  <a:pt x="0" y="145852"/>
                  <a:pt x="0" y="114300"/>
                </a:cubicBezTo>
                <a:cubicBezTo>
                  <a:pt x="0" y="82749"/>
                  <a:pt x="11162" y="55811"/>
                  <a:pt x="33487" y="33486"/>
                </a:cubicBezTo>
                <a:cubicBezTo>
                  <a:pt x="55811" y="11162"/>
                  <a:pt x="82749" y="0"/>
                  <a:pt x="114300" y="0"/>
                </a:cubicBezTo>
                <a:close/>
              </a:path>
            </a:pathLst>
          </a:custGeom>
          <a:solidFill>
            <a:sysClr val="window" lastClr="FFFFFF"/>
          </a:solidFill>
          <a:ln w="19050">
            <a:solidFill>
              <a:srgbClr val="008000"/>
            </a:solidFill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alatino Linotype"/>
            </a:endParaRPr>
          </a:p>
        </p:txBody>
      </p:sp>
      <p:sp>
        <p:nvSpPr>
          <p:cNvPr id="28" name="Freeform 46"/>
          <p:cNvSpPr/>
          <p:nvPr/>
        </p:nvSpPr>
        <p:spPr>
          <a:xfrm flipH="1">
            <a:off x="134322" y="5563280"/>
            <a:ext cx="302230" cy="302230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10728" y="153591"/>
                </a:moveTo>
                <a:lnTo>
                  <a:pt x="117872" y="153591"/>
                </a:lnTo>
                <a:lnTo>
                  <a:pt x="117872" y="167878"/>
                </a:lnTo>
                <a:lnTo>
                  <a:pt x="110728" y="167878"/>
                </a:lnTo>
                <a:close/>
                <a:moveTo>
                  <a:pt x="110728" y="60722"/>
                </a:moveTo>
                <a:lnTo>
                  <a:pt x="117872" y="60722"/>
                </a:lnTo>
                <a:lnTo>
                  <a:pt x="117872" y="139303"/>
                </a:lnTo>
                <a:lnTo>
                  <a:pt x="110728" y="139303"/>
                </a:lnTo>
                <a:close/>
                <a:moveTo>
                  <a:pt x="114300" y="7144"/>
                </a:moveTo>
                <a:cubicBezTo>
                  <a:pt x="85130" y="7144"/>
                  <a:pt x="59829" y="17562"/>
                  <a:pt x="38398" y="38398"/>
                </a:cubicBezTo>
                <a:cubicBezTo>
                  <a:pt x="17562" y="59829"/>
                  <a:pt x="7144" y="85130"/>
                  <a:pt x="7144" y="114300"/>
                </a:cubicBezTo>
                <a:cubicBezTo>
                  <a:pt x="7144" y="143470"/>
                  <a:pt x="17562" y="168771"/>
                  <a:pt x="38398" y="190202"/>
                </a:cubicBezTo>
                <a:cubicBezTo>
                  <a:pt x="59829" y="211038"/>
                  <a:pt x="85130" y="221456"/>
                  <a:pt x="114300" y="221456"/>
                </a:cubicBezTo>
                <a:cubicBezTo>
                  <a:pt x="143471" y="221456"/>
                  <a:pt x="168771" y="211038"/>
                  <a:pt x="190203" y="190202"/>
                </a:cubicBezTo>
                <a:cubicBezTo>
                  <a:pt x="211039" y="168771"/>
                  <a:pt x="221456" y="143470"/>
                  <a:pt x="221456" y="114300"/>
                </a:cubicBezTo>
                <a:cubicBezTo>
                  <a:pt x="221456" y="85130"/>
                  <a:pt x="211039" y="59829"/>
                  <a:pt x="190203" y="38398"/>
                </a:cubicBezTo>
                <a:cubicBezTo>
                  <a:pt x="168771" y="17562"/>
                  <a:pt x="143471" y="7144"/>
                  <a:pt x="114300" y="7144"/>
                </a:cubicBezTo>
                <a:close/>
                <a:moveTo>
                  <a:pt x="114300" y="0"/>
                </a:moveTo>
                <a:cubicBezTo>
                  <a:pt x="145852" y="0"/>
                  <a:pt x="172790" y="11162"/>
                  <a:pt x="195114" y="33486"/>
                </a:cubicBezTo>
                <a:cubicBezTo>
                  <a:pt x="217438" y="55811"/>
                  <a:pt x="228600" y="82749"/>
                  <a:pt x="228600" y="114300"/>
                </a:cubicBezTo>
                <a:cubicBezTo>
                  <a:pt x="228600" y="145852"/>
                  <a:pt x="217438" y="172790"/>
                  <a:pt x="195114" y="195114"/>
                </a:cubicBezTo>
                <a:cubicBezTo>
                  <a:pt x="172790" y="217438"/>
                  <a:pt x="145852" y="228600"/>
                  <a:pt x="114300" y="228600"/>
                </a:cubicBezTo>
                <a:cubicBezTo>
                  <a:pt x="82749" y="228600"/>
                  <a:pt x="55811" y="217438"/>
                  <a:pt x="33487" y="195114"/>
                </a:cubicBezTo>
                <a:cubicBezTo>
                  <a:pt x="11162" y="172790"/>
                  <a:pt x="0" y="145852"/>
                  <a:pt x="0" y="114300"/>
                </a:cubicBezTo>
                <a:cubicBezTo>
                  <a:pt x="0" y="82749"/>
                  <a:pt x="11162" y="55811"/>
                  <a:pt x="33487" y="33486"/>
                </a:cubicBezTo>
                <a:cubicBezTo>
                  <a:pt x="55811" y="11162"/>
                  <a:pt x="82749" y="0"/>
                  <a:pt x="114300" y="0"/>
                </a:cubicBezTo>
                <a:close/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alatino Linotype"/>
              <a:ea typeface="+mn-ea"/>
              <a:cs typeface="+mn-cs"/>
            </a:endParaRPr>
          </a:p>
        </p:txBody>
      </p:sp>
      <p:sp>
        <p:nvSpPr>
          <p:cNvPr id="29" name="Freeform 46"/>
          <p:cNvSpPr/>
          <p:nvPr/>
        </p:nvSpPr>
        <p:spPr>
          <a:xfrm flipH="1">
            <a:off x="134322" y="6123405"/>
            <a:ext cx="302230" cy="302230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10728" y="153591"/>
                </a:moveTo>
                <a:lnTo>
                  <a:pt x="117872" y="153591"/>
                </a:lnTo>
                <a:lnTo>
                  <a:pt x="117872" y="167878"/>
                </a:lnTo>
                <a:lnTo>
                  <a:pt x="110728" y="167878"/>
                </a:lnTo>
                <a:close/>
                <a:moveTo>
                  <a:pt x="110728" y="60722"/>
                </a:moveTo>
                <a:lnTo>
                  <a:pt x="117872" y="60722"/>
                </a:lnTo>
                <a:lnTo>
                  <a:pt x="117872" y="139303"/>
                </a:lnTo>
                <a:lnTo>
                  <a:pt x="110728" y="139303"/>
                </a:lnTo>
                <a:close/>
                <a:moveTo>
                  <a:pt x="114300" y="7144"/>
                </a:moveTo>
                <a:cubicBezTo>
                  <a:pt x="85130" y="7144"/>
                  <a:pt x="59829" y="17562"/>
                  <a:pt x="38398" y="38398"/>
                </a:cubicBezTo>
                <a:cubicBezTo>
                  <a:pt x="17562" y="59829"/>
                  <a:pt x="7144" y="85130"/>
                  <a:pt x="7144" y="114300"/>
                </a:cubicBezTo>
                <a:cubicBezTo>
                  <a:pt x="7144" y="143470"/>
                  <a:pt x="17562" y="168771"/>
                  <a:pt x="38398" y="190202"/>
                </a:cubicBezTo>
                <a:cubicBezTo>
                  <a:pt x="59829" y="211038"/>
                  <a:pt x="85130" y="221456"/>
                  <a:pt x="114300" y="221456"/>
                </a:cubicBezTo>
                <a:cubicBezTo>
                  <a:pt x="143471" y="221456"/>
                  <a:pt x="168771" y="211038"/>
                  <a:pt x="190203" y="190202"/>
                </a:cubicBezTo>
                <a:cubicBezTo>
                  <a:pt x="211039" y="168771"/>
                  <a:pt x="221456" y="143470"/>
                  <a:pt x="221456" y="114300"/>
                </a:cubicBezTo>
                <a:cubicBezTo>
                  <a:pt x="221456" y="85130"/>
                  <a:pt x="211039" y="59829"/>
                  <a:pt x="190203" y="38398"/>
                </a:cubicBezTo>
                <a:cubicBezTo>
                  <a:pt x="168771" y="17562"/>
                  <a:pt x="143471" y="7144"/>
                  <a:pt x="114300" y="7144"/>
                </a:cubicBezTo>
                <a:close/>
                <a:moveTo>
                  <a:pt x="114300" y="0"/>
                </a:moveTo>
                <a:cubicBezTo>
                  <a:pt x="145852" y="0"/>
                  <a:pt x="172790" y="11162"/>
                  <a:pt x="195114" y="33486"/>
                </a:cubicBezTo>
                <a:cubicBezTo>
                  <a:pt x="217438" y="55811"/>
                  <a:pt x="228600" y="82749"/>
                  <a:pt x="228600" y="114300"/>
                </a:cubicBezTo>
                <a:cubicBezTo>
                  <a:pt x="228600" y="145852"/>
                  <a:pt x="217438" y="172790"/>
                  <a:pt x="195114" y="195114"/>
                </a:cubicBezTo>
                <a:cubicBezTo>
                  <a:pt x="172790" y="217438"/>
                  <a:pt x="145852" y="228600"/>
                  <a:pt x="114300" y="228600"/>
                </a:cubicBezTo>
                <a:cubicBezTo>
                  <a:pt x="82749" y="228600"/>
                  <a:pt x="55811" y="217438"/>
                  <a:pt x="33487" y="195114"/>
                </a:cubicBezTo>
                <a:cubicBezTo>
                  <a:pt x="11162" y="172790"/>
                  <a:pt x="0" y="145852"/>
                  <a:pt x="0" y="114300"/>
                </a:cubicBezTo>
                <a:cubicBezTo>
                  <a:pt x="0" y="82749"/>
                  <a:pt x="11162" y="55811"/>
                  <a:pt x="33487" y="33486"/>
                </a:cubicBezTo>
                <a:cubicBezTo>
                  <a:pt x="55811" y="11162"/>
                  <a:pt x="82749" y="0"/>
                  <a:pt x="114300" y="0"/>
                </a:cubicBezTo>
                <a:close/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alatino Linotype"/>
              <a:ea typeface="+mn-ea"/>
              <a:cs typeface="+mn-cs"/>
            </a:endParaRPr>
          </a:p>
        </p:txBody>
      </p:sp>
      <p:sp>
        <p:nvSpPr>
          <p:cNvPr id="30" name="Freeform 46"/>
          <p:cNvSpPr/>
          <p:nvPr/>
        </p:nvSpPr>
        <p:spPr>
          <a:xfrm flipH="1">
            <a:off x="134322" y="7073040"/>
            <a:ext cx="302230" cy="302230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110728" y="153591"/>
                </a:moveTo>
                <a:lnTo>
                  <a:pt x="117872" y="153591"/>
                </a:lnTo>
                <a:lnTo>
                  <a:pt x="117872" y="167878"/>
                </a:lnTo>
                <a:lnTo>
                  <a:pt x="110728" y="167878"/>
                </a:lnTo>
                <a:close/>
                <a:moveTo>
                  <a:pt x="110728" y="60722"/>
                </a:moveTo>
                <a:lnTo>
                  <a:pt x="117872" y="60722"/>
                </a:lnTo>
                <a:lnTo>
                  <a:pt x="117872" y="139303"/>
                </a:lnTo>
                <a:lnTo>
                  <a:pt x="110728" y="139303"/>
                </a:lnTo>
                <a:close/>
                <a:moveTo>
                  <a:pt x="114300" y="7144"/>
                </a:moveTo>
                <a:cubicBezTo>
                  <a:pt x="85130" y="7144"/>
                  <a:pt x="59829" y="17562"/>
                  <a:pt x="38398" y="38398"/>
                </a:cubicBezTo>
                <a:cubicBezTo>
                  <a:pt x="17562" y="59829"/>
                  <a:pt x="7144" y="85130"/>
                  <a:pt x="7144" y="114300"/>
                </a:cubicBezTo>
                <a:cubicBezTo>
                  <a:pt x="7144" y="143470"/>
                  <a:pt x="17562" y="168771"/>
                  <a:pt x="38398" y="190202"/>
                </a:cubicBezTo>
                <a:cubicBezTo>
                  <a:pt x="59829" y="211038"/>
                  <a:pt x="85130" y="221456"/>
                  <a:pt x="114300" y="221456"/>
                </a:cubicBezTo>
                <a:cubicBezTo>
                  <a:pt x="143471" y="221456"/>
                  <a:pt x="168771" y="211038"/>
                  <a:pt x="190203" y="190202"/>
                </a:cubicBezTo>
                <a:cubicBezTo>
                  <a:pt x="211039" y="168771"/>
                  <a:pt x="221456" y="143470"/>
                  <a:pt x="221456" y="114300"/>
                </a:cubicBezTo>
                <a:cubicBezTo>
                  <a:pt x="221456" y="85130"/>
                  <a:pt x="211039" y="59829"/>
                  <a:pt x="190203" y="38398"/>
                </a:cubicBezTo>
                <a:cubicBezTo>
                  <a:pt x="168771" y="17562"/>
                  <a:pt x="143471" y="7144"/>
                  <a:pt x="114300" y="7144"/>
                </a:cubicBezTo>
                <a:close/>
                <a:moveTo>
                  <a:pt x="114300" y="0"/>
                </a:moveTo>
                <a:cubicBezTo>
                  <a:pt x="145852" y="0"/>
                  <a:pt x="172790" y="11162"/>
                  <a:pt x="195114" y="33486"/>
                </a:cubicBezTo>
                <a:cubicBezTo>
                  <a:pt x="217438" y="55811"/>
                  <a:pt x="228600" y="82749"/>
                  <a:pt x="228600" y="114300"/>
                </a:cubicBezTo>
                <a:cubicBezTo>
                  <a:pt x="228600" y="145852"/>
                  <a:pt x="217438" y="172790"/>
                  <a:pt x="195114" y="195114"/>
                </a:cubicBezTo>
                <a:cubicBezTo>
                  <a:pt x="172790" y="217438"/>
                  <a:pt x="145852" y="228600"/>
                  <a:pt x="114300" y="228600"/>
                </a:cubicBezTo>
                <a:cubicBezTo>
                  <a:pt x="82749" y="228600"/>
                  <a:pt x="55811" y="217438"/>
                  <a:pt x="33487" y="195114"/>
                </a:cubicBezTo>
                <a:cubicBezTo>
                  <a:pt x="11162" y="172790"/>
                  <a:pt x="0" y="145852"/>
                  <a:pt x="0" y="114300"/>
                </a:cubicBezTo>
                <a:cubicBezTo>
                  <a:pt x="0" y="82749"/>
                  <a:pt x="11162" y="55811"/>
                  <a:pt x="33487" y="33486"/>
                </a:cubicBezTo>
                <a:cubicBezTo>
                  <a:pt x="55811" y="11162"/>
                  <a:pt x="82749" y="0"/>
                  <a:pt x="114300" y="0"/>
                </a:cubicBezTo>
                <a:close/>
              </a:path>
            </a:pathLst>
          </a:custGeom>
          <a:solidFill>
            <a:srgbClr val="FF0000"/>
          </a:solidFill>
          <a:ln w="12700">
            <a:solidFill>
              <a:srgbClr val="FF0000"/>
            </a:solidFill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Palatino Linotype"/>
              <a:ea typeface="+mn-ea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414670" y="491595"/>
            <a:ext cx="2438309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4800" b="1" i="1" dirty="0" smtClean="0">
                <a:gradFill>
                  <a:gsLst>
                    <a:gs pos="71000">
                      <a:srgbClr val="FF0000"/>
                    </a:gs>
                    <a:gs pos="57000">
                      <a:schemeClr val="accent1">
                        <a:lumMod val="75000"/>
                      </a:schemeClr>
                    </a:gs>
                    <a:gs pos="36000">
                      <a:schemeClr val="bg1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БАРС</a:t>
            </a:r>
            <a:endParaRPr lang="ru-RU" sz="4800" b="1" i="1" dirty="0">
              <a:gradFill>
                <a:gsLst>
                  <a:gs pos="71000">
                    <a:srgbClr val="FF0000"/>
                  </a:gs>
                  <a:gs pos="57000">
                    <a:schemeClr val="accent1">
                      <a:lumMod val="75000"/>
                    </a:schemeClr>
                  </a:gs>
                  <a:gs pos="36000">
                    <a:schemeClr val="bg1"/>
                  </a:gs>
                </a:gsLst>
                <a:lin ang="5400000" scaled="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801285" y="6727403"/>
            <a:ext cx="302484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КОМАНДА ВЕЖЛИВЫХ ЛЮДЕЙ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019705" y="7815297"/>
            <a:ext cx="302484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НАСТОЯЩИЕ ПАТРИОТЫ</a:t>
            </a:r>
            <a:endParaRPr lang="ru-RU" b="1" i="1" dirty="0">
              <a:solidFill>
                <a:schemeClr val="accent1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5585" y="131124"/>
            <a:ext cx="1274763" cy="1268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898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175</TotalTime>
  <Words>280</Words>
  <Application>Microsoft Office PowerPoint</Application>
  <PresentationFormat>Произвольный</PresentationFormat>
  <Paragraphs>58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Мариничев Александр Николаевич</dc:creator>
  <cp:lastModifiedBy>Arm 3</cp:lastModifiedBy>
  <cp:revision>17</cp:revision>
  <dcterms:created xsi:type="dcterms:W3CDTF">2021-07-14T05:01:48Z</dcterms:created>
  <dcterms:modified xsi:type="dcterms:W3CDTF">2021-07-23T01:37:51Z</dcterms:modified>
</cp:coreProperties>
</file>